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85" r:id="rId3"/>
    <p:sldId id="259" r:id="rId4"/>
    <p:sldId id="262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86" r:id="rId17"/>
    <p:sldId id="273" r:id="rId18"/>
    <p:sldId id="330" r:id="rId19"/>
    <p:sldId id="331" r:id="rId20"/>
    <p:sldId id="332" r:id="rId21"/>
    <p:sldId id="282" r:id="rId22"/>
    <p:sldId id="281" r:id="rId23"/>
    <p:sldId id="274" r:id="rId24"/>
    <p:sldId id="276" r:id="rId25"/>
    <p:sldId id="277" r:id="rId26"/>
    <p:sldId id="278" r:id="rId27"/>
    <p:sldId id="279" r:id="rId28"/>
    <p:sldId id="313" r:id="rId29"/>
    <p:sldId id="314" r:id="rId30"/>
    <p:sldId id="315" r:id="rId31"/>
    <p:sldId id="316" r:id="rId32"/>
    <p:sldId id="317" r:id="rId33"/>
    <p:sldId id="275" r:id="rId34"/>
    <p:sldId id="283" r:id="rId35"/>
    <p:sldId id="284" r:id="rId36"/>
    <p:sldId id="327" r:id="rId37"/>
    <p:sldId id="287" r:id="rId38"/>
    <p:sldId id="288" r:id="rId39"/>
    <p:sldId id="289" r:id="rId40"/>
    <p:sldId id="290" r:id="rId41"/>
    <p:sldId id="307" r:id="rId42"/>
    <p:sldId id="308" r:id="rId43"/>
    <p:sldId id="309" r:id="rId44"/>
    <p:sldId id="306" r:id="rId45"/>
    <p:sldId id="310" r:id="rId46"/>
    <p:sldId id="326" r:id="rId47"/>
    <p:sldId id="291" r:id="rId48"/>
    <p:sldId id="292" r:id="rId49"/>
    <p:sldId id="293" r:id="rId50"/>
    <p:sldId id="296" r:id="rId51"/>
    <p:sldId id="329" r:id="rId52"/>
    <p:sldId id="297" r:id="rId53"/>
    <p:sldId id="298" r:id="rId54"/>
    <p:sldId id="299" r:id="rId55"/>
    <p:sldId id="300" r:id="rId56"/>
    <p:sldId id="301" r:id="rId57"/>
    <p:sldId id="260" r:id="rId58"/>
  </p:sldIdLst>
  <p:sldSz cx="12192000" cy="6858000"/>
  <p:notesSz cx="6858000" cy="91440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Montserrat" panose="00000500000000000000" pitchFamily="2" charset="0"/>
      <p:regular r:id="rId64"/>
      <p:bold r:id="rId65"/>
      <p:italic r:id="rId66"/>
      <p:boldItalic r:id="rId67"/>
    </p:embeddedFont>
    <p:embeddedFont>
      <p:font typeface="Montserrat Black" panose="00000A00000000000000" pitchFamily="2" charset="0"/>
      <p:bold r:id="rId68"/>
      <p:italic r:id="rId69"/>
      <p:boldItalic r:id="rId70"/>
    </p:embeddedFont>
    <p:embeddedFont>
      <p:font typeface="Montserrat ExtraBold" panose="00000900000000000000" pitchFamily="2" charset="0"/>
      <p:bold r:id="rId71"/>
      <p:italic r:id="rId72"/>
      <p:boldItalic r:id="rId73"/>
    </p:embeddedFont>
    <p:embeddedFont>
      <p:font typeface="Montserrat Medium" panose="00000600000000000000" pitchFamily="2" charset="0"/>
      <p:regular r:id="rId74"/>
      <p:bold r:id="rId75"/>
      <p:italic r:id="rId76"/>
      <p:boldItalic r:id="rId77"/>
    </p:embeddedFont>
    <p:embeddedFont>
      <p:font typeface="Montserrat SemiBold" panose="00000700000000000000" pitchFamily="2" charset="0"/>
      <p:regular r:id="rId78"/>
      <p:bold r:id="rId79"/>
      <p:italic r:id="rId80"/>
      <p:boldItalic r:id="rId81"/>
    </p:embeddedFont>
    <p:embeddedFont>
      <p:font typeface="Roboto Black" panose="02000000000000000000" pitchFamily="2" charset="0"/>
      <p:bold r:id="rId82"/>
      <p:italic r:id="rId83"/>
      <p:boldItalic r:id="rId84"/>
    </p:embeddedFont>
    <p:embeddedFont>
      <p:font typeface="Trebuchet MS" panose="020B0603020202020204" pitchFamily="34" charset="0"/>
      <p:regular r:id="rId85"/>
      <p:bold r:id="rId86"/>
      <p:italic r:id="rId87"/>
      <p:boldItalic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9" roundtripDataSignature="AMtx7mirXkCGjZF/d1qb7RGT2S1sXUuH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044"/>
    <p:restoredTop sz="94660"/>
  </p:normalViewPr>
  <p:slideViewPr>
    <p:cSldViewPr snapToGrid="0">
      <p:cViewPr varScale="1">
        <p:scale>
          <a:sx n="71" d="100"/>
          <a:sy n="71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6" Type="http://schemas.openxmlformats.org/officeDocument/2006/relationships/font" Target="fonts/font17.fntdata"/><Relationship Id="rId84" Type="http://schemas.openxmlformats.org/officeDocument/2006/relationships/font" Target="fonts/font25.fntdata"/><Relationship Id="rId89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font" Target="fonts/font15.fntdata"/><Relationship Id="rId79" Type="http://schemas.openxmlformats.org/officeDocument/2006/relationships/font" Target="fonts/font20.fntdata"/><Relationship Id="rId87" Type="http://schemas.openxmlformats.org/officeDocument/2006/relationships/font" Target="fonts/font28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82" Type="http://schemas.openxmlformats.org/officeDocument/2006/relationships/font" Target="fonts/font23.fntdata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80" Type="http://schemas.openxmlformats.org/officeDocument/2006/relationships/font" Target="fonts/font21.fntdata"/><Relationship Id="rId85" Type="http://schemas.openxmlformats.org/officeDocument/2006/relationships/font" Target="fonts/font26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83" Type="http://schemas.openxmlformats.org/officeDocument/2006/relationships/font" Target="fonts/font24.fntdata"/><Relationship Id="rId88" Type="http://schemas.openxmlformats.org/officeDocument/2006/relationships/font" Target="fonts/font29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font" Target="fonts/font19.fntdata"/><Relationship Id="rId81" Type="http://schemas.openxmlformats.org/officeDocument/2006/relationships/font" Target="fonts/font22.fntdata"/><Relationship Id="rId86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Nhu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cầu</a:t>
            </a:r>
            <a:r>
              <a:rPr lang="en-US" b="1" baseline="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b="1" baseline="0" dirty="0" err="1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nhân</a:t>
            </a:r>
            <a:r>
              <a:rPr lang="en-US" b="1" baseline="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b="1" baseline="0" dirty="0" err="1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lực</a:t>
            </a:r>
            <a:r>
              <a:rPr lang="en-US" b="1" baseline="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 IT </a:t>
            </a:r>
            <a:r>
              <a:rPr lang="en-US" b="1" baseline="0" dirty="0" err="1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tại</a:t>
            </a:r>
            <a:r>
              <a:rPr lang="en-US" b="1" baseline="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b="1" baseline="0" dirty="0" err="1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Việt</a:t>
            </a:r>
            <a:r>
              <a:rPr lang="en-US" b="1" baseline="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 Nam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Montserrat" panose="00000500000000000000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Cần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320.000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B162-4078-BCC9-0821CFFE675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350.000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B162-4078-BCC9-0821CFFE675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400.000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B162-4078-BCC9-0821CFFE675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450.000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B162-4078-BCC9-0821CFFE675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530.000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B162-4078-BCC9-0821CFFE675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600.000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B162-4078-BCC9-0821CFFE675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/>
                      <a:t>800.000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B162-4078-BCC9-0821CFFE675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  <c:pt idx="6">
                  <c:v>2024</c:v>
                </c:pt>
              </c:numCache>
            </c:numRef>
          </c:cat>
          <c:val>
            <c:numRef>
              <c:f>Sheet1!$B$2:$B$8</c:f>
              <c:numCache>
                <c:formatCode>0</c:formatCode>
                <c:ptCount val="7"/>
                <c:pt idx="0">
                  <c:v>320000</c:v>
                </c:pt>
                <c:pt idx="1">
                  <c:v>350000</c:v>
                </c:pt>
                <c:pt idx="2">
                  <c:v>400000</c:v>
                </c:pt>
                <c:pt idx="3">
                  <c:v>450000</c:v>
                </c:pt>
                <c:pt idx="4">
                  <c:v>530000</c:v>
                </c:pt>
                <c:pt idx="5">
                  <c:v>600000</c:v>
                </c:pt>
                <c:pt idx="6">
                  <c:v>800000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62-4078-BCC9-0821CFFE675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Thiếu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7485837373504084E-2"/>
                  <c:y val="-1.034464571930211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75.000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B162-4078-BCC9-0821CFFE6757}"/>
                </c:ext>
              </c:extLst>
            </c:dLbl>
            <c:dLbl>
              <c:idx val="1"/>
              <c:layout>
                <c:manualLayout>
                  <c:x val="2.355928917728918E-2"/>
                  <c:y val="-1.0344645719302206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90.000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B162-4078-BCC9-0821CFFE6757}"/>
                </c:ext>
              </c:extLst>
            </c:dLbl>
            <c:dLbl>
              <c:idx val="2"/>
              <c:layout>
                <c:manualLayout>
                  <c:x val="2.9449111471611521E-2"/>
                  <c:y val="-7.7584842894766783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100.000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B162-4078-BCC9-0821CFFE6757}"/>
                </c:ext>
              </c:extLst>
            </c:dLbl>
            <c:dLbl>
              <c:idx val="3"/>
              <c:layout>
                <c:manualLayout>
                  <c:x val="2.3559289177289215E-2"/>
                  <c:y val="-1.0344645719302206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120.000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B162-4078-BCC9-0821CFFE6757}"/>
                </c:ext>
              </c:extLst>
            </c:dLbl>
            <c:dLbl>
              <c:idx val="4"/>
              <c:layout>
                <c:manualLayout>
                  <c:x val="3.3375659667826386E-2"/>
                  <c:y val="-1.8103130008778789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150.000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B162-4078-BCC9-0821CFFE6757}"/>
                </c:ext>
              </c:extLst>
            </c:dLbl>
            <c:dLbl>
              <c:idx val="5"/>
              <c:layout>
                <c:manualLayout>
                  <c:x val="2.7485837373504084E-2"/>
                  <c:y val="-7.7584842894765837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175.000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F-B162-4078-BCC9-0821CFFE6757}"/>
                </c:ext>
              </c:extLst>
            </c:dLbl>
            <c:dLbl>
              <c:idx val="6"/>
              <c:layout>
                <c:manualLayout>
                  <c:x val="1.7541467595310774E-2"/>
                  <c:y val="-5.1723228596510552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195.000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B162-4078-BCC9-0821CFFE675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  <c:pt idx="6">
                  <c:v>2024</c:v>
                </c:pt>
              </c:numCache>
            </c:numRef>
          </c:cat>
          <c:val>
            <c:numRef>
              <c:f>Sheet1!$C$2:$C$8</c:f>
              <c:numCache>
                <c:formatCode>0</c:formatCode>
                <c:ptCount val="7"/>
                <c:pt idx="0">
                  <c:v>75000</c:v>
                </c:pt>
                <c:pt idx="1">
                  <c:v>90000</c:v>
                </c:pt>
                <c:pt idx="2">
                  <c:v>100000</c:v>
                </c:pt>
                <c:pt idx="3">
                  <c:v>120000</c:v>
                </c:pt>
                <c:pt idx="4">
                  <c:v>150000</c:v>
                </c:pt>
                <c:pt idx="5">
                  <c:v>175000</c:v>
                </c:pt>
                <c:pt idx="6">
                  <c:v>195000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62-4078-BCC9-0821CFFE67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2168936"/>
        <c:axId val="612170248"/>
      </c:barChart>
      <c:catAx>
        <c:axId val="612168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2170248"/>
        <c:crosses val="autoZero"/>
        <c:auto val="1"/>
        <c:lblAlgn val="ctr"/>
        <c:lblOffset val="100"/>
        <c:noMultiLvlLbl val="0"/>
      </c:catAx>
      <c:valAx>
        <c:axId val="612170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/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2168936"/>
        <c:crosses val="autoZero"/>
        <c:crossBetween val="between"/>
      </c:valAx>
      <c:spPr>
        <a:noFill/>
        <a:ln w="12700">
          <a:solidFill>
            <a:schemeClr val="accent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128E40-666D-4121-97D8-A8E102A3AC6E}" type="doc">
      <dgm:prSet loTypeId="urn:microsoft.com/office/officeart/2005/8/layout/StepDownProcess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FFDE73F-46A8-47B3-960E-EA1CFEE1B670}">
      <dgm:prSet phldrT="[Text]"/>
      <dgm:spPr/>
      <dgm:t>
        <a:bodyPr/>
        <a:lstStyle/>
        <a:p>
          <a:r>
            <a:rPr lang="en-US" b="1" dirty="0">
              <a:latin typeface="Montserrat" panose="00000500000000000000" pitchFamily="2" charset="0"/>
            </a:rPr>
            <a:t>Module 01</a:t>
          </a:r>
        </a:p>
      </dgm:t>
    </dgm:pt>
    <dgm:pt modelId="{599579A8-3180-4529-9437-441E2FFFB717}" type="parTrans" cxnId="{39370F3E-899E-471F-A5A7-0A580EF21747}">
      <dgm:prSet/>
      <dgm:spPr/>
      <dgm:t>
        <a:bodyPr/>
        <a:lstStyle/>
        <a:p>
          <a:endParaRPr lang="en-US"/>
        </a:p>
      </dgm:t>
    </dgm:pt>
    <dgm:pt modelId="{A29DBB3C-77D4-412F-81D4-AF503861073F}" type="sibTrans" cxnId="{39370F3E-899E-471F-A5A7-0A580EF21747}">
      <dgm:prSet/>
      <dgm:spPr/>
      <dgm:t>
        <a:bodyPr/>
        <a:lstStyle/>
        <a:p>
          <a:endParaRPr lang="en-US"/>
        </a:p>
      </dgm:t>
    </dgm:pt>
    <dgm:pt modelId="{9E7D2FB4-D6F0-4422-A9BB-AAF68C725106}">
      <dgm:prSet phldrT="[Text]" custT="1"/>
      <dgm:spPr/>
      <dgm:t>
        <a:bodyPr/>
        <a:lstStyle/>
        <a:p>
          <a:r>
            <a:rPr lang="en-US" sz="1400" dirty="0">
              <a:latin typeface="Montserrat" panose="00000500000000000000" pitchFamily="2" charset="0"/>
            </a:rPr>
            <a:t>Web Frontend Fundamental</a:t>
          </a:r>
        </a:p>
      </dgm:t>
    </dgm:pt>
    <dgm:pt modelId="{4D98E78D-FC33-4581-83BA-4AA792B964D7}" type="parTrans" cxnId="{779D990F-4128-424A-9A51-CC4417223E5B}">
      <dgm:prSet/>
      <dgm:spPr/>
      <dgm:t>
        <a:bodyPr/>
        <a:lstStyle/>
        <a:p>
          <a:endParaRPr lang="en-US"/>
        </a:p>
      </dgm:t>
    </dgm:pt>
    <dgm:pt modelId="{826CA798-F1A1-46FA-9642-C55419144388}" type="sibTrans" cxnId="{779D990F-4128-424A-9A51-CC4417223E5B}">
      <dgm:prSet/>
      <dgm:spPr/>
      <dgm:t>
        <a:bodyPr/>
        <a:lstStyle/>
        <a:p>
          <a:endParaRPr lang="en-US"/>
        </a:p>
      </dgm:t>
    </dgm:pt>
    <dgm:pt modelId="{A3950AB2-92E2-442E-A4E7-9FEF714C27A8}">
      <dgm:prSet phldrT="[Text]"/>
      <dgm:spPr/>
      <dgm:t>
        <a:bodyPr/>
        <a:lstStyle/>
        <a:p>
          <a:r>
            <a:rPr lang="en-US" b="1" dirty="0">
              <a:latin typeface="Montserrat" panose="00000500000000000000" pitchFamily="2" charset="0"/>
            </a:rPr>
            <a:t>Module 02</a:t>
          </a:r>
        </a:p>
      </dgm:t>
    </dgm:pt>
    <dgm:pt modelId="{D2474D49-A6F0-4564-9069-A4BB2CE0FABE}" type="parTrans" cxnId="{7C9E1C81-B1BC-4FB3-876D-F368D1281355}">
      <dgm:prSet/>
      <dgm:spPr/>
      <dgm:t>
        <a:bodyPr/>
        <a:lstStyle/>
        <a:p>
          <a:endParaRPr lang="en-US"/>
        </a:p>
      </dgm:t>
    </dgm:pt>
    <dgm:pt modelId="{C667D83D-1094-4B5B-BF1B-D3B023F9ACC9}" type="sibTrans" cxnId="{7C9E1C81-B1BC-4FB3-876D-F368D1281355}">
      <dgm:prSet/>
      <dgm:spPr/>
      <dgm:t>
        <a:bodyPr/>
        <a:lstStyle/>
        <a:p>
          <a:endParaRPr lang="en-US"/>
        </a:p>
      </dgm:t>
    </dgm:pt>
    <dgm:pt modelId="{E042FF2A-ED6B-4E4B-9D70-90FA2E3C6F20}">
      <dgm:prSet phldrT="[Text]" custT="1"/>
      <dgm:spPr/>
      <dgm:t>
        <a:bodyPr/>
        <a:lstStyle/>
        <a:p>
          <a:r>
            <a:rPr lang="en-US" sz="1400" dirty="0">
              <a:latin typeface="Montserrat" panose="00000500000000000000" pitchFamily="2" charset="0"/>
            </a:rPr>
            <a:t>Web Frontend with ReactJS</a:t>
          </a:r>
        </a:p>
      </dgm:t>
    </dgm:pt>
    <dgm:pt modelId="{5FA8C795-E669-4F07-AE37-51AFAF7DEBD6}" type="parTrans" cxnId="{E57DFFC8-D288-4545-9578-2466AE2BB7A9}">
      <dgm:prSet/>
      <dgm:spPr/>
      <dgm:t>
        <a:bodyPr/>
        <a:lstStyle/>
        <a:p>
          <a:endParaRPr lang="en-US"/>
        </a:p>
      </dgm:t>
    </dgm:pt>
    <dgm:pt modelId="{CCF3914D-E139-40C2-B60F-DD4F42DC7271}" type="sibTrans" cxnId="{E57DFFC8-D288-4545-9578-2466AE2BB7A9}">
      <dgm:prSet/>
      <dgm:spPr/>
      <dgm:t>
        <a:bodyPr/>
        <a:lstStyle/>
        <a:p>
          <a:endParaRPr lang="en-US"/>
        </a:p>
      </dgm:t>
    </dgm:pt>
    <dgm:pt modelId="{B1965DED-640F-43F9-96B0-C6E2CD730B49}">
      <dgm:prSet phldrT="[Text]"/>
      <dgm:spPr/>
      <dgm:t>
        <a:bodyPr/>
        <a:lstStyle/>
        <a:p>
          <a:r>
            <a:rPr lang="en-US" b="1" dirty="0">
              <a:latin typeface="Montserrat" panose="00000500000000000000" pitchFamily="2" charset="0"/>
            </a:rPr>
            <a:t>Module 03</a:t>
          </a:r>
        </a:p>
      </dgm:t>
    </dgm:pt>
    <dgm:pt modelId="{8FFBE7EE-B748-42E5-813D-6CA0DA553834}" type="parTrans" cxnId="{CE25CC84-B336-4D59-ACBB-455993345C99}">
      <dgm:prSet/>
      <dgm:spPr/>
      <dgm:t>
        <a:bodyPr/>
        <a:lstStyle/>
        <a:p>
          <a:endParaRPr lang="en-US"/>
        </a:p>
      </dgm:t>
    </dgm:pt>
    <dgm:pt modelId="{B0B8FE13-7985-454F-97ED-17842EA22D06}" type="sibTrans" cxnId="{CE25CC84-B336-4D59-ACBB-455993345C99}">
      <dgm:prSet/>
      <dgm:spPr/>
      <dgm:t>
        <a:bodyPr/>
        <a:lstStyle/>
        <a:p>
          <a:endParaRPr lang="en-US"/>
        </a:p>
      </dgm:t>
    </dgm:pt>
    <dgm:pt modelId="{573F6134-C7CB-46DF-B142-6B7697C622FE}">
      <dgm:prSet phldrT="[Text]" custT="1"/>
      <dgm:spPr/>
      <dgm:t>
        <a:bodyPr/>
        <a:lstStyle/>
        <a:p>
          <a:r>
            <a:rPr lang="en-US" sz="1400" dirty="0">
              <a:latin typeface="Montserrat" panose="00000500000000000000" pitchFamily="2" charset="0"/>
            </a:rPr>
            <a:t>Web Backend with NodeJS &amp; Express</a:t>
          </a:r>
        </a:p>
      </dgm:t>
    </dgm:pt>
    <dgm:pt modelId="{FB1F7D9F-91B2-4A59-8C94-CB2687C5E0EE}" type="parTrans" cxnId="{8D7EBA12-DD11-40C2-93B9-4DC30E7E3BB1}">
      <dgm:prSet/>
      <dgm:spPr/>
      <dgm:t>
        <a:bodyPr/>
        <a:lstStyle/>
        <a:p>
          <a:endParaRPr lang="en-US"/>
        </a:p>
      </dgm:t>
    </dgm:pt>
    <dgm:pt modelId="{1C041938-2DD4-4195-9B69-1DD215B8B869}" type="sibTrans" cxnId="{8D7EBA12-DD11-40C2-93B9-4DC30E7E3BB1}">
      <dgm:prSet/>
      <dgm:spPr/>
      <dgm:t>
        <a:bodyPr/>
        <a:lstStyle/>
        <a:p>
          <a:endParaRPr lang="en-US"/>
        </a:p>
      </dgm:t>
    </dgm:pt>
    <dgm:pt modelId="{E2A2093E-90DE-4675-89E5-48A2B73A0927}">
      <dgm:prSet/>
      <dgm:spPr/>
      <dgm:t>
        <a:bodyPr/>
        <a:lstStyle/>
        <a:p>
          <a:r>
            <a:rPr lang="en-US" b="1" dirty="0">
              <a:latin typeface="Montserrat" panose="00000500000000000000" pitchFamily="2" charset="0"/>
            </a:rPr>
            <a:t>Module 04</a:t>
          </a:r>
        </a:p>
      </dgm:t>
    </dgm:pt>
    <dgm:pt modelId="{B958B452-65B5-4F24-97CF-ADB659235863}" type="parTrans" cxnId="{9BE3CDBC-D807-468B-85A2-C08AB02A4624}">
      <dgm:prSet/>
      <dgm:spPr/>
      <dgm:t>
        <a:bodyPr/>
        <a:lstStyle/>
        <a:p>
          <a:endParaRPr lang="en-US"/>
        </a:p>
      </dgm:t>
    </dgm:pt>
    <dgm:pt modelId="{46901694-D456-41D0-9123-8BBAE6494B7B}" type="sibTrans" cxnId="{9BE3CDBC-D807-468B-85A2-C08AB02A4624}">
      <dgm:prSet/>
      <dgm:spPr/>
      <dgm:t>
        <a:bodyPr/>
        <a:lstStyle/>
        <a:p>
          <a:endParaRPr lang="en-US"/>
        </a:p>
      </dgm:t>
    </dgm:pt>
    <dgm:pt modelId="{3E086184-A69D-40BD-9E40-FCA348624D17}">
      <dgm:prSet/>
      <dgm:spPr/>
      <dgm:t>
        <a:bodyPr/>
        <a:lstStyle/>
        <a:p>
          <a:r>
            <a:rPr lang="en-US" b="1" dirty="0">
              <a:latin typeface="Montserrat" panose="00000500000000000000" pitchFamily="2" charset="0"/>
            </a:rPr>
            <a:t>Module 05</a:t>
          </a:r>
        </a:p>
      </dgm:t>
    </dgm:pt>
    <dgm:pt modelId="{247F8FA1-786E-46C8-B83B-8606124DC721}" type="parTrans" cxnId="{59295709-1389-425B-AF2E-27D237287206}">
      <dgm:prSet/>
      <dgm:spPr/>
      <dgm:t>
        <a:bodyPr/>
        <a:lstStyle/>
        <a:p>
          <a:endParaRPr lang="en-US"/>
        </a:p>
      </dgm:t>
    </dgm:pt>
    <dgm:pt modelId="{7BD28FEE-0AA8-4CDA-BC4D-707619A06BD4}" type="sibTrans" cxnId="{59295709-1389-425B-AF2E-27D237287206}">
      <dgm:prSet/>
      <dgm:spPr/>
      <dgm:t>
        <a:bodyPr/>
        <a:lstStyle/>
        <a:p>
          <a:endParaRPr lang="en-US"/>
        </a:p>
      </dgm:t>
    </dgm:pt>
    <dgm:pt modelId="{02977E34-FF1A-43C2-899B-18C0AED57FB5}">
      <dgm:prSet custT="1"/>
      <dgm:spPr/>
      <dgm:t>
        <a:bodyPr/>
        <a:lstStyle/>
        <a:p>
          <a:r>
            <a:rPr lang="en-US" sz="1400" dirty="0" err="1">
              <a:latin typeface="Montserrat" panose="00000500000000000000" pitchFamily="2" charset="0"/>
            </a:rPr>
            <a:t>Javascript</a:t>
          </a:r>
          <a:r>
            <a:rPr lang="en-US" sz="1400" dirty="0">
              <a:latin typeface="Montserrat" panose="00000500000000000000" pitchFamily="2" charset="0"/>
            </a:rPr>
            <a:t> Advance &amp; Typescript</a:t>
          </a:r>
        </a:p>
      </dgm:t>
    </dgm:pt>
    <dgm:pt modelId="{0EB73920-CE09-4FCB-BBD2-6BB1EAA9F4A4}" type="parTrans" cxnId="{80AB818B-6400-4DE2-BC62-13EF523F181F}">
      <dgm:prSet/>
      <dgm:spPr/>
      <dgm:t>
        <a:bodyPr/>
        <a:lstStyle/>
        <a:p>
          <a:endParaRPr lang="en-US"/>
        </a:p>
      </dgm:t>
    </dgm:pt>
    <dgm:pt modelId="{CE3EA71A-CD60-4ED6-B347-C225B7966289}" type="sibTrans" cxnId="{80AB818B-6400-4DE2-BC62-13EF523F181F}">
      <dgm:prSet/>
      <dgm:spPr/>
      <dgm:t>
        <a:bodyPr/>
        <a:lstStyle/>
        <a:p>
          <a:endParaRPr lang="en-US"/>
        </a:p>
      </dgm:t>
    </dgm:pt>
    <dgm:pt modelId="{9871B5E2-41DA-4B52-A921-23340A4A54D7}">
      <dgm:prSet custT="1"/>
      <dgm:spPr/>
      <dgm:t>
        <a:bodyPr/>
        <a:lstStyle/>
        <a:p>
          <a:r>
            <a:rPr lang="en-US" sz="1400" dirty="0">
              <a:latin typeface="Montserrat" panose="00000500000000000000" pitchFamily="2" charset="0"/>
            </a:rPr>
            <a:t>Web backend with </a:t>
          </a:r>
          <a:r>
            <a:rPr lang="en-US" sz="1400" dirty="0" err="1">
              <a:latin typeface="Montserrat" panose="00000500000000000000" pitchFamily="2" charset="0"/>
            </a:rPr>
            <a:t>NestJS</a:t>
          </a:r>
          <a:endParaRPr lang="en-US" sz="1400" dirty="0">
            <a:latin typeface="Montserrat" panose="00000500000000000000" pitchFamily="2" charset="0"/>
          </a:endParaRPr>
        </a:p>
      </dgm:t>
    </dgm:pt>
    <dgm:pt modelId="{57351D66-F740-404B-960B-B80991ED1FDA}" type="parTrans" cxnId="{8E474CA6-659B-46FF-8CE4-0002906E48C4}">
      <dgm:prSet/>
      <dgm:spPr/>
      <dgm:t>
        <a:bodyPr/>
        <a:lstStyle/>
        <a:p>
          <a:endParaRPr lang="en-US"/>
        </a:p>
      </dgm:t>
    </dgm:pt>
    <dgm:pt modelId="{C422BA6A-FAD0-47A7-AEB9-D8553BE70C42}" type="sibTrans" cxnId="{8E474CA6-659B-46FF-8CE4-0002906E48C4}">
      <dgm:prSet/>
      <dgm:spPr/>
      <dgm:t>
        <a:bodyPr/>
        <a:lstStyle/>
        <a:p>
          <a:endParaRPr lang="en-US"/>
        </a:p>
      </dgm:t>
    </dgm:pt>
    <dgm:pt modelId="{5DD5052D-3874-41B3-A46C-08878750E93E}">
      <dgm:prSet/>
      <dgm:spPr/>
      <dgm:t>
        <a:bodyPr/>
        <a:lstStyle/>
        <a:p>
          <a:r>
            <a:rPr lang="en-US" b="1" dirty="0"/>
            <a:t>Module 06</a:t>
          </a:r>
        </a:p>
      </dgm:t>
    </dgm:pt>
    <dgm:pt modelId="{949B70F1-9491-4286-96C0-201CEE924E89}" type="parTrans" cxnId="{3BAF74F2-EEF6-4885-BEEC-C92EE06F3767}">
      <dgm:prSet/>
      <dgm:spPr/>
      <dgm:t>
        <a:bodyPr/>
        <a:lstStyle/>
        <a:p>
          <a:endParaRPr lang="en-US"/>
        </a:p>
      </dgm:t>
    </dgm:pt>
    <dgm:pt modelId="{A3F99CE7-316E-46E8-A680-2E4C8E6E8061}" type="sibTrans" cxnId="{3BAF74F2-EEF6-4885-BEEC-C92EE06F3767}">
      <dgm:prSet/>
      <dgm:spPr/>
      <dgm:t>
        <a:bodyPr/>
        <a:lstStyle/>
        <a:p>
          <a:endParaRPr lang="en-US"/>
        </a:p>
      </dgm:t>
    </dgm:pt>
    <dgm:pt modelId="{B584B44E-0F81-4D8E-8CF5-31F9AF7D6D9D}">
      <dgm:prSet custT="1"/>
      <dgm:spPr/>
      <dgm:t>
        <a:bodyPr/>
        <a:lstStyle/>
        <a:p>
          <a:r>
            <a:rPr lang="en-US" sz="1400" dirty="0">
              <a:latin typeface="Montserrat" panose="00000500000000000000" pitchFamily="2" charset="0"/>
            </a:rPr>
            <a:t>On-Job Training</a:t>
          </a:r>
        </a:p>
      </dgm:t>
    </dgm:pt>
    <dgm:pt modelId="{38B2C10D-540D-4E33-A902-D9EE01F59E9E}" type="parTrans" cxnId="{8FB4262B-F914-48D9-A685-82B013C32C54}">
      <dgm:prSet/>
      <dgm:spPr/>
      <dgm:t>
        <a:bodyPr/>
        <a:lstStyle/>
        <a:p>
          <a:endParaRPr lang="en-US"/>
        </a:p>
      </dgm:t>
    </dgm:pt>
    <dgm:pt modelId="{2153E1E0-BDFE-4711-A39A-BD25C4EFAB7D}" type="sibTrans" cxnId="{8FB4262B-F914-48D9-A685-82B013C32C54}">
      <dgm:prSet/>
      <dgm:spPr/>
      <dgm:t>
        <a:bodyPr/>
        <a:lstStyle/>
        <a:p>
          <a:endParaRPr lang="en-US"/>
        </a:p>
      </dgm:t>
    </dgm:pt>
    <dgm:pt modelId="{FD29AF09-D74A-4DA3-87DE-3C6CE432C078}" type="pres">
      <dgm:prSet presAssocID="{8E128E40-666D-4121-97D8-A8E102A3AC6E}" presName="rootnode" presStyleCnt="0">
        <dgm:presLayoutVars>
          <dgm:chMax/>
          <dgm:chPref/>
          <dgm:dir/>
          <dgm:animLvl val="lvl"/>
        </dgm:presLayoutVars>
      </dgm:prSet>
      <dgm:spPr/>
    </dgm:pt>
    <dgm:pt modelId="{9A0E920A-BEDA-45AD-8985-C2A905440E44}" type="pres">
      <dgm:prSet presAssocID="{AFFDE73F-46A8-47B3-960E-EA1CFEE1B670}" presName="composite" presStyleCnt="0"/>
      <dgm:spPr/>
    </dgm:pt>
    <dgm:pt modelId="{D682B295-0D33-4306-98A7-1423DDC520ED}" type="pres">
      <dgm:prSet presAssocID="{AFFDE73F-46A8-47B3-960E-EA1CFEE1B670}" presName="bentUpArrow1" presStyleLbl="alignImgPlace1" presStyleIdx="0" presStyleCnt="5"/>
      <dgm:spPr/>
    </dgm:pt>
    <dgm:pt modelId="{D12377A7-A599-45E9-BE38-CE2D7961D95E}" type="pres">
      <dgm:prSet presAssocID="{AFFDE73F-46A8-47B3-960E-EA1CFEE1B670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214B26EF-3B22-4122-9C11-4B953DC0304F}" type="pres">
      <dgm:prSet presAssocID="{AFFDE73F-46A8-47B3-960E-EA1CFEE1B670}" presName="ChildText" presStyleLbl="revTx" presStyleIdx="0" presStyleCnt="6" custScaleX="397936" custLinFactX="47576" custLinFactNeighborX="100000" custLinFactNeighborY="6072">
        <dgm:presLayoutVars>
          <dgm:chMax val="0"/>
          <dgm:chPref val="0"/>
          <dgm:bulletEnabled val="1"/>
        </dgm:presLayoutVars>
      </dgm:prSet>
      <dgm:spPr/>
    </dgm:pt>
    <dgm:pt modelId="{7FD4A962-9341-412D-8C86-6A32BB12172E}" type="pres">
      <dgm:prSet presAssocID="{A29DBB3C-77D4-412F-81D4-AF503861073F}" presName="sibTrans" presStyleCnt="0"/>
      <dgm:spPr/>
    </dgm:pt>
    <dgm:pt modelId="{AA2269CB-76C3-4B06-92F5-E3025370847D}" type="pres">
      <dgm:prSet presAssocID="{A3950AB2-92E2-442E-A4E7-9FEF714C27A8}" presName="composite" presStyleCnt="0"/>
      <dgm:spPr/>
    </dgm:pt>
    <dgm:pt modelId="{B17218C5-A8FD-45B7-B84A-1217B4CB7D67}" type="pres">
      <dgm:prSet presAssocID="{A3950AB2-92E2-442E-A4E7-9FEF714C27A8}" presName="bentUpArrow1" presStyleLbl="alignImgPlace1" presStyleIdx="1" presStyleCnt="5"/>
      <dgm:spPr/>
    </dgm:pt>
    <dgm:pt modelId="{20220C95-6BEF-4948-B414-55753E7A64DD}" type="pres">
      <dgm:prSet presAssocID="{A3950AB2-92E2-442E-A4E7-9FEF714C27A8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</dgm:pt>
    <dgm:pt modelId="{B24CD97C-77E7-43A7-95CE-2A0E10F15381}" type="pres">
      <dgm:prSet presAssocID="{A3950AB2-92E2-442E-A4E7-9FEF714C27A8}" presName="ChildText" presStyleLbl="revTx" presStyleIdx="1" presStyleCnt="6" custScaleX="349981" custLinFactX="24397" custLinFactNeighborX="100000" custLinFactNeighborY="3231">
        <dgm:presLayoutVars>
          <dgm:chMax val="0"/>
          <dgm:chPref val="0"/>
          <dgm:bulletEnabled val="1"/>
        </dgm:presLayoutVars>
      </dgm:prSet>
      <dgm:spPr/>
    </dgm:pt>
    <dgm:pt modelId="{A52EA5E8-2E8C-46D1-98FE-D9830EC341F9}" type="pres">
      <dgm:prSet presAssocID="{C667D83D-1094-4B5B-BF1B-D3B023F9ACC9}" presName="sibTrans" presStyleCnt="0"/>
      <dgm:spPr/>
    </dgm:pt>
    <dgm:pt modelId="{31605A05-8F95-4AF8-B546-B28A8470AE74}" type="pres">
      <dgm:prSet presAssocID="{B1965DED-640F-43F9-96B0-C6E2CD730B49}" presName="composite" presStyleCnt="0"/>
      <dgm:spPr/>
    </dgm:pt>
    <dgm:pt modelId="{5756D32A-6C8E-4588-B813-97C396C8FA0D}" type="pres">
      <dgm:prSet presAssocID="{B1965DED-640F-43F9-96B0-C6E2CD730B49}" presName="bentUpArrow1" presStyleLbl="alignImgPlace1" presStyleIdx="2" presStyleCnt="5"/>
      <dgm:spPr/>
    </dgm:pt>
    <dgm:pt modelId="{FDE6D59B-5929-42EA-9A67-EEE12952739F}" type="pres">
      <dgm:prSet presAssocID="{B1965DED-640F-43F9-96B0-C6E2CD730B49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76AF6A7-8F1C-4F41-88B5-D7B4CFC43E6B}" type="pres">
      <dgm:prSet presAssocID="{B1965DED-640F-43F9-96B0-C6E2CD730B49}" presName="ChildText" presStyleLbl="revTx" presStyleIdx="2" presStyleCnt="6" custScaleX="321420" custLinFactX="10930" custLinFactNeighborX="100000" custLinFactNeighborY="2024">
        <dgm:presLayoutVars>
          <dgm:chMax val="0"/>
          <dgm:chPref val="0"/>
          <dgm:bulletEnabled val="1"/>
        </dgm:presLayoutVars>
      </dgm:prSet>
      <dgm:spPr/>
    </dgm:pt>
    <dgm:pt modelId="{3B486E89-0F66-4146-AF86-5F0EFDCB7EEA}" type="pres">
      <dgm:prSet presAssocID="{B0B8FE13-7985-454F-97ED-17842EA22D06}" presName="sibTrans" presStyleCnt="0"/>
      <dgm:spPr/>
    </dgm:pt>
    <dgm:pt modelId="{D2BF5C6E-8A86-47CF-AF2F-BE22503BA17C}" type="pres">
      <dgm:prSet presAssocID="{E2A2093E-90DE-4675-89E5-48A2B73A0927}" presName="composite" presStyleCnt="0"/>
      <dgm:spPr/>
    </dgm:pt>
    <dgm:pt modelId="{F2471B1F-E83B-49B5-872A-3C7DF33B3465}" type="pres">
      <dgm:prSet presAssocID="{E2A2093E-90DE-4675-89E5-48A2B73A0927}" presName="bentUpArrow1" presStyleLbl="alignImgPlace1" presStyleIdx="3" presStyleCnt="5"/>
      <dgm:spPr/>
    </dgm:pt>
    <dgm:pt modelId="{A604F482-6761-487A-8C4A-B0E71098048E}" type="pres">
      <dgm:prSet presAssocID="{E2A2093E-90DE-4675-89E5-48A2B73A0927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</dgm:pt>
    <dgm:pt modelId="{F800B33D-8A13-4E74-BC21-0A47DEF48420}" type="pres">
      <dgm:prSet presAssocID="{E2A2093E-90DE-4675-89E5-48A2B73A0927}" presName="ChildText" presStyleLbl="revTx" presStyleIdx="3" presStyleCnt="6" custScaleX="320544" custLinFactX="7815" custLinFactNeighborX="100000" custLinFactNeighborY="-7044">
        <dgm:presLayoutVars>
          <dgm:chMax val="0"/>
          <dgm:chPref val="0"/>
          <dgm:bulletEnabled val="1"/>
        </dgm:presLayoutVars>
      </dgm:prSet>
      <dgm:spPr/>
    </dgm:pt>
    <dgm:pt modelId="{3601B36E-0CC5-4A40-BBB0-119628639B05}" type="pres">
      <dgm:prSet presAssocID="{46901694-D456-41D0-9123-8BBAE6494B7B}" presName="sibTrans" presStyleCnt="0"/>
      <dgm:spPr/>
    </dgm:pt>
    <dgm:pt modelId="{D6E35905-10A8-41CB-B3A5-78052AA3A3BC}" type="pres">
      <dgm:prSet presAssocID="{3E086184-A69D-40BD-9E40-FCA348624D17}" presName="composite" presStyleCnt="0"/>
      <dgm:spPr/>
    </dgm:pt>
    <dgm:pt modelId="{ACFE1F6F-A071-43DF-ACCF-5A34E26AD843}" type="pres">
      <dgm:prSet presAssocID="{3E086184-A69D-40BD-9E40-FCA348624D17}" presName="bentUpArrow1" presStyleLbl="alignImgPlace1" presStyleIdx="4" presStyleCnt="5"/>
      <dgm:spPr/>
    </dgm:pt>
    <dgm:pt modelId="{9DC7A3DF-CDEB-4BFA-8251-A32BBDEE8D25}" type="pres">
      <dgm:prSet presAssocID="{3E086184-A69D-40BD-9E40-FCA348624D17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19D20D27-F82E-4E0D-828A-8B458B4255F8}" type="pres">
      <dgm:prSet presAssocID="{3E086184-A69D-40BD-9E40-FCA348624D17}" presName="ChildText" presStyleLbl="revTx" presStyleIdx="4" presStyleCnt="6" custScaleX="254933" custLinFactNeighborX="77834" custLinFactNeighborY="-2440">
        <dgm:presLayoutVars>
          <dgm:chMax val="0"/>
          <dgm:chPref val="0"/>
          <dgm:bulletEnabled val="1"/>
        </dgm:presLayoutVars>
      </dgm:prSet>
      <dgm:spPr/>
    </dgm:pt>
    <dgm:pt modelId="{9E047A63-1370-43E0-ABB2-55BD5E033E98}" type="pres">
      <dgm:prSet presAssocID="{7BD28FEE-0AA8-4CDA-BC4D-707619A06BD4}" presName="sibTrans" presStyleCnt="0"/>
      <dgm:spPr/>
    </dgm:pt>
    <dgm:pt modelId="{99EED990-72F5-4763-B375-21DA36869624}" type="pres">
      <dgm:prSet presAssocID="{5DD5052D-3874-41B3-A46C-08878750E93E}" presName="composite" presStyleCnt="0"/>
      <dgm:spPr/>
    </dgm:pt>
    <dgm:pt modelId="{720835BA-004B-456E-BCB3-F56F94BD4363}" type="pres">
      <dgm:prSet presAssocID="{5DD5052D-3874-41B3-A46C-08878750E93E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</dgm:pt>
    <dgm:pt modelId="{1AFFB639-3C99-45C8-A801-FFC8F8D25C48}" type="pres">
      <dgm:prSet presAssocID="{5DD5052D-3874-41B3-A46C-08878750E93E}" presName="FinalChildText" presStyleLbl="revTx" presStyleIdx="5" presStyleCnt="6" custScaleX="241842" custLinFactNeighborX="69669">
        <dgm:presLayoutVars>
          <dgm:chMax val="0"/>
          <dgm:chPref val="0"/>
          <dgm:bulletEnabled val="1"/>
        </dgm:presLayoutVars>
      </dgm:prSet>
      <dgm:spPr/>
    </dgm:pt>
  </dgm:ptLst>
  <dgm:cxnLst>
    <dgm:cxn modelId="{38418F03-F9B7-4738-902C-85CEDFEECED4}" type="presOf" srcId="{AFFDE73F-46A8-47B3-960E-EA1CFEE1B670}" destId="{D12377A7-A599-45E9-BE38-CE2D7961D95E}" srcOrd="0" destOrd="0" presId="urn:microsoft.com/office/officeart/2005/8/layout/StepDownProcess"/>
    <dgm:cxn modelId="{59295709-1389-425B-AF2E-27D237287206}" srcId="{8E128E40-666D-4121-97D8-A8E102A3AC6E}" destId="{3E086184-A69D-40BD-9E40-FCA348624D17}" srcOrd="4" destOrd="0" parTransId="{247F8FA1-786E-46C8-B83B-8606124DC721}" sibTransId="{7BD28FEE-0AA8-4CDA-BC4D-707619A06BD4}"/>
    <dgm:cxn modelId="{779D990F-4128-424A-9A51-CC4417223E5B}" srcId="{AFFDE73F-46A8-47B3-960E-EA1CFEE1B670}" destId="{9E7D2FB4-D6F0-4422-A9BB-AAF68C725106}" srcOrd="0" destOrd="0" parTransId="{4D98E78D-FC33-4581-83BA-4AA792B964D7}" sibTransId="{826CA798-F1A1-46FA-9642-C55419144388}"/>
    <dgm:cxn modelId="{8D7EBA12-DD11-40C2-93B9-4DC30E7E3BB1}" srcId="{B1965DED-640F-43F9-96B0-C6E2CD730B49}" destId="{573F6134-C7CB-46DF-B142-6B7697C622FE}" srcOrd="0" destOrd="0" parTransId="{FB1F7D9F-91B2-4A59-8C94-CB2687C5E0EE}" sibTransId="{1C041938-2DD4-4195-9B69-1DD215B8B869}"/>
    <dgm:cxn modelId="{30E9C915-4962-4F11-815F-80B2B447771A}" type="presOf" srcId="{3E086184-A69D-40BD-9E40-FCA348624D17}" destId="{9DC7A3DF-CDEB-4BFA-8251-A32BBDEE8D25}" srcOrd="0" destOrd="0" presId="urn:microsoft.com/office/officeart/2005/8/layout/StepDownProcess"/>
    <dgm:cxn modelId="{8FB4262B-F914-48D9-A685-82B013C32C54}" srcId="{5DD5052D-3874-41B3-A46C-08878750E93E}" destId="{B584B44E-0F81-4D8E-8CF5-31F9AF7D6D9D}" srcOrd="0" destOrd="0" parTransId="{38B2C10D-540D-4E33-A902-D9EE01F59E9E}" sibTransId="{2153E1E0-BDFE-4711-A39A-BD25C4EFAB7D}"/>
    <dgm:cxn modelId="{1E311534-3AD3-48AF-979E-89B01C3C2BD4}" type="presOf" srcId="{B584B44E-0F81-4D8E-8CF5-31F9AF7D6D9D}" destId="{1AFFB639-3C99-45C8-A801-FFC8F8D25C48}" srcOrd="0" destOrd="0" presId="urn:microsoft.com/office/officeart/2005/8/layout/StepDownProcess"/>
    <dgm:cxn modelId="{4A64E238-E4E2-4988-8897-2DDF35DB68F4}" type="presOf" srcId="{5DD5052D-3874-41B3-A46C-08878750E93E}" destId="{720835BA-004B-456E-BCB3-F56F94BD4363}" srcOrd="0" destOrd="0" presId="urn:microsoft.com/office/officeart/2005/8/layout/StepDownProcess"/>
    <dgm:cxn modelId="{39370F3E-899E-471F-A5A7-0A580EF21747}" srcId="{8E128E40-666D-4121-97D8-A8E102A3AC6E}" destId="{AFFDE73F-46A8-47B3-960E-EA1CFEE1B670}" srcOrd="0" destOrd="0" parTransId="{599579A8-3180-4529-9437-441E2FFFB717}" sibTransId="{A29DBB3C-77D4-412F-81D4-AF503861073F}"/>
    <dgm:cxn modelId="{7F0CD649-A7F4-4615-A943-497D20E18F18}" type="presOf" srcId="{9E7D2FB4-D6F0-4422-A9BB-AAF68C725106}" destId="{214B26EF-3B22-4122-9C11-4B953DC0304F}" srcOrd="0" destOrd="0" presId="urn:microsoft.com/office/officeart/2005/8/layout/StepDownProcess"/>
    <dgm:cxn modelId="{9059CF6D-CC2E-47BC-BD92-F6D6130F9B08}" type="presOf" srcId="{B1965DED-640F-43F9-96B0-C6E2CD730B49}" destId="{FDE6D59B-5929-42EA-9A67-EEE12952739F}" srcOrd="0" destOrd="0" presId="urn:microsoft.com/office/officeart/2005/8/layout/StepDownProcess"/>
    <dgm:cxn modelId="{F6EA447E-D47E-4783-B779-EA63D5D961C4}" type="presOf" srcId="{02977E34-FF1A-43C2-899B-18C0AED57FB5}" destId="{F800B33D-8A13-4E74-BC21-0A47DEF48420}" srcOrd="0" destOrd="0" presId="urn:microsoft.com/office/officeart/2005/8/layout/StepDownProcess"/>
    <dgm:cxn modelId="{7C9E1C81-B1BC-4FB3-876D-F368D1281355}" srcId="{8E128E40-666D-4121-97D8-A8E102A3AC6E}" destId="{A3950AB2-92E2-442E-A4E7-9FEF714C27A8}" srcOrd="1" destOrd="0" parTransId="{D2474D49-A6F0-4564-9069-A4BB2CE0FABE}" sibTransId="{C667D83D-1094-4B5B-BF1B-D3B023F9ACC9}"/>
    <dgm:cxn modelId="{03D78C82-C062-4143-AF41-BD6DBCAD785A}" type="presOf" srcId="{E042FF2A-ED6B-4E4B-9D70-90FA2E3C6F20}" destId="{B24CD97C-77E7-43A7-95CE-2A0E10F15381}" srcOrd="0" destOrd="0" presId="urn:microsoft.com/office/officeart/2005/8/layout/StepDownProcess"/>
    <dgm:cxn modelId="{CE25CC84-B336-4D59-ACBB-455993345C99}" srcId="{8E128E40-666D-4121-97D8-A8E102A3AC6E}" destId="{B1965DED-640F-43F9-96B0-C6E2CD730B49}" srcOrd="2" destOrd="0" parTransId="{8FFBE7EE-B748-42E5-813D-6CA0DA553834}" sibTransId="{B0B8FE13-7985-454F-97ED-17842EA22D06}"/>
    <dgm:cxn modelId="{80AB818B-6400-4DE2-BC62-13EF523F181F}" srcId="{E2A2093E-90DE-4675-89E5-48A2B73A0927}" destId="{02977E34-FF1A-43C2-899B-18C0AED57FB5}" srcOrd="0" destOrd="0" parTransId="{0EB73920-CE09-4FCB-BBD2-6BB1EAA9F4A4}" sibTransId="{CE3EA71A-CD60-4ED6-B347-C225B7966289}"/>
    <dgm:cxn modelId="{59C3489B-A1ED-41A7-8CCA-439F1399D895}" type="presOf" srcId="{9871B5E2-41DA-4B52-A921-23340A4A54D7}" destId="{19D20D27-F82E-4E0D-828A-8B458B4255F8}" srcOrd="0" destOrd="0" presId="urn:microsoft.com/office/officeart/2005/8/layout/StepDownProcess"/>
    <dgm:cxn modelId="{8E474CA6-659B-46FF-8CE4-0002906E48C4}" srcId="{3E086184-A69D-40BD-9E40-FCA348624D17}" destId="{9871B5E2-41DA-4B52-A921-23340A4A54D7}" srcOrd="0" destOrd="0" parTransId="{57351D66-F740-404B-960B-B80991ED1FDA}" sibTransId="{C422BA6A-FAD0-47A7-AEB9-D8553BE70C42}"/>
    <dgm:cxn modelId="{9BE3CDBC-D807-468B-85A2-C08AB02A4624}" srcId="{8E128E40-666D-4121-97D8-A8E102A3AC6E}" destId="{E2A2093E-90DE-4675-89E5-48A2B73A0927}" srcOrd="3" destOrd="0" parTransId="{B958B452-65B5-4F24-97CF-ADB659235863}" sibTransId="{46901694-D456-41D0-9123-8BBAE6494B7B}"/>
    <dgm:cxn modelId="{E57DFFC8-D288-4545-9578-2466AE2BB7A9}" srcId="{A3950AB2-92E2-442E-A4E7-9FEF714C27A8}" destId="{E042FF2A-ED6B-4E4B-9D70-90FA2E3C6F20}" srcOrd="0" destOrd="0" parTransId="{5FA8C795-E669-4F07-AE37-51AFAF7DEBD6}" sibTransId="{CCF3914D-E139-40C2-B60F-DD4F42DC7271}"/>
    <dgm:cxn modelId="{417B1BCC-AE9C-4574-A61B-3C2E238D917E}" type="presOf" srcId="{8E128E40-666D-4121-97D8-A8E102A3AC6E}" destId="{FD29AF09-D74A-4DA3-87DE-3C6CE432C078}" srcOrd="0" destOrd="0" presId="urn:microsoft.com/office/officeart/2005/8/layout/StepDownProcess"/>
    <dgm:cxn modelId="{4CD0E5D0-2BA8-4E5E-8CC0-9ED33DE4909C}" type="presOf" srcId="{A3950AB2-92E2-442E-A4E7-9FEF714C27A8}" destId="{20220C95-6BEF-4948-B414-55753E7A64DD}" srcOrd="0" destOrd="0" presId="urn:microsoft.com/office/officeart/2005/8/layout/StepDownProcess"/>
    <dgm:cxn modelId="{522770F2-9D4F-47C3-9EE6-90730A25EF21}" type="presOf" srcId="{573F6134-C7CB-46DF-B142-6B7697C622FE}" destId="{F76AF6A7-8F1C-4F41-88B5-D7B4CFC43E6B}" srcOrd="0" destOrd="0" presId="urn:microsoft.com/office/officeart/2005/8/layout/StepDownProcess"/>
    <dgm:cxn modelId="{3BAF74F2-EEF6-4885-BEEC-C92EE06F3767}" srcId="{8E128E40-666D-4121-97D8-A8E102A3AC6E}" destId="{5DD5052D-3874-41B3-A46C-08878750E93E}" srcOrd="5" destOrd="0" parTransId="{949B70F1-9491-4286-96C0-201CEE924E89}" sibTransId="{A3F99CE7-316E-46E8-A680-2E4C8E6E8061}"/>
    <dgm:cxn modelId="{25EA96FD-FB65-4194-AEA9-B51CB9D0E499}" type="presOf" srcId="{E2A2093E-90DE-4675-89E5-48A2B73A0927}" destId="{A604F482-6761-487A-8C4A-B0E71098048E}" srcOrd="0" destOrd="0" presId="urn:microsoft.com/office/officeart/2005/8/layout/StepDownProcess"/>
    <dgm:cxn modelId="{33721901-781E-4D22-8358-1A573159FD22}" type="presParOf" srcId="{FD29AF09-D74A-4DA3-87DE-3C6CE432C078}" destId="{9A0E920A-BEDA-45AD-8985-C2A905440E44}" srcOrd="0" destOrd="0" presId="urn:microsoft.com/office/officeart/2005/8/layout/StepDownProcess"/>
    <dgm:cxn modelId="{31CCC5FC-4F51-4C0D-B903-46ABB7487CD8}" type="presParOf" srcId="{9A0E920A-BEDA-45AD-8985-C2A905440E44}" destId="{D682B295-0D33-4306-98A7-1423DDC520ED}" srcOrd="0" destOrd="0" presId="urn:microsoft.com/office/officeart/2005/8/layout/StepDownProcess"/>
    <dgm:cxn modelId="{857F9361-E696-4E02-97AB-7397413D1A39}" type="presParOf" srcId="{9A0E920A-BEDA-45AD-8985-C2A905440E44}" destId="{D12377A7-A599-45E9-BE38-CE2D7961D95E}" srcOrd="1" destOrd="0" presId="urn:microsoft.com/office/officeart/2005/8/layout/StepDownProcess"/>
    <dgm:cxn modelId="{A5E1ADCC-9E84-4AD7-92B3-31C58B695020}" type="presParOf" srcId="{9A0E920A-BEDA-45AD-8985-C2A905440E44}" destId="{214B26EF-3B22-4122-9C11-4B953DC0304F}" srcOrd="2" destOrd="0" presId="urn:microsoft.com/office/officeart/2005/8/layout/StepDownProcess"/>
    <dgm:cxn modelId="{108AB2FC-2F30-46BA-A328-593C184C694D}" type="presParOf" srcId="{FD29AF09-D74A-4DA3-87DE-3C6CE432C078}" destId="{7FD4A962-9341-412D-8C86-6A32BB12172E}" srcOrd="1" destOrd="0" presId="urn:microsoft.com/office/officeart/2005/8/layout/StepDownProcess"/>
    <dgm:cxn modelId="{A7B02F45-8F14-4286-820A-1CE8956DC6E7}" type="presParOf" srcId="{FD29AF09-D74A-4DA3-87DE-3C6CE432C078}" destId="{AA2269CB-76C3-4B06-92F5-E3025370847D}" srcOrd="2" destOrd="0" presId="urn:microsoft.com/office/officeart/2005/8/layout/StepDownProcess"/>
    <dgm:cxn modelId="{83D6D43B-3D38-4318-8612-946A7289C2F2}" type="presParOf" srcId="{AA2269CB-76C3-4B06-92F5-E3025370847D}" destId="{B17218C5-A8FD-45B7-B84A-1217B4CB7D67}" srcOrd="0" destOrd="0" presId="urn:microsoft.com/office/officeart/2005/8/layout/StepDownProcess"/>
    <dgm:cxn modelId="{B5EE903C-18E8-4A41-8BCD-06CB8629AC97}" type="presParOf" srcId="{AA2269CB-76C3-4B06-92F5-E3025370847D}" destId="{20220C95-6BEF-4948-B414-55753E7A64DD}" srcOrd="1" destOrd="0" presId="urn:microsoft.com/office/officeart/2005/8/layout/StepDownProcess"/>
    <dgm:cxn modelId="{4A955CB1-F6E1-4E39-93DA-E5ED6E42945C}" type="presParOf" srcId="{AA2269CB-76C3-4B06-92F5-E3025370847D}" destId="{B24CD97C-77E7-43A7-95CE-2A0E10F15381}" srcOrd="2" destOrd="0" presId="urn:microsoft.com/office/officeart/2005/8/layout/StepDownProcess"/>
    <dgm:cxn modelId="{88BC6986-7286-4C72-A863-CF8F00F15CA8}" type="presParOf" srcId="{FD29AF09-D74A-4DA3-87DE-3C6CE432C078}" destId="{A52EA5E8-2E8C-46D1-98FE-D9830EC341F9}" srcOrd="3" destOrd="0" presId="urn:microsoft.com/office/officeart/2005/8/layout/StepDownProcess"/>
    <dgm:cxn modelId="{FCC92CD3-3B9C-4E84-B97B-E6B101A3B8D3}" type="presParOf" srcId="{FD29AF09-D74A-4DA3-87DE-3C6CE432C078}" destId="{31605A05-8F95-4AF8-B546-B28A8470AE74}" srcOrd="4" destOrd="0" presId="urn:microsoft.com/office/officeart/2005/8/layout/StepDownProcess"/>
    <dgm:cxn modelId="{FDEEC329-54A3-4696-92E6-D0B5071B6261}" type="presParOf" srcId="{31605A05-8F95-4AF8-B546-B28A8470AE74}" destId="{5756D32A-6C8E-4588-B813-97C396C8FA0D}" srcOrd="0" destOrd="0" presId="urn:microsoft.com/office/officeart/2005/8/layout/StepDownProcess"/>
    <dgm:cxn modelId="{A619EFB9-E7FF-46D5-9634-892306CB7947}" type="presParOf" srcId="{31605A05-8F95-4AF8-B546-B28A8470AE74}" destId="{FDE6D59B-5929-42EA-9A67-EEE12952739F}" srcOrd="1" destOrd="0" presId="urn:microsoft.com/office/officeart/2005/8/layout/StepDownProcess"/>
    <dgm:cxn modelId="{3AE96DDC-035A-4C4F-8BFA-4359FB723C59}" type="presParOf" srcId="{31605A05-8F95-4AF8-B546-B28A8470AE74}" destId="{F76AF6A7-8F1C-4F41-88B5-D7B4CFC43E6B}" srcOrd="2" destOrd="0" presId="urn:microsoft.com/office/officeart/2005/8/layout/StepDownProcess"/>
    <dgm:cxn modelId="{802349DF-2AA4-44DE-A174-2993909D8495}" type="presParOf" srcId="{FD29AF09-D74A-4DA3-87DE-3C6CE432C078}" destId="{3B486E89-0F66-4146-AF86-5F0EFDCB7EEA}" srcOrd="5" destOrd="0" presId="urn:microsoft.com/office/officeart/2005/8/layout/StepDownProcess"/>
    <dgm:cxn modelId="{F5E8009A-1243-483C-A9AD-5C8BC0E4A57E}" type="presParOf" srcId="{FD29AF09-D74A-4DA3-87DE-3C6CE432C078}" destId="{D2BF5C6E-8A86-47CF-AF2F-BE22503BA17C}" srcOrd="6" destOrd="0" presId="urn:microsoft.com/office/officeart/2005/8/layout/StepDownProcess"/>
    <dgm:cxn modelId="{83504AD5-325C-477C-9D0C-F33C48BC81C8}" type="presParOf" srcId="{D2BF5C6E-8A86-47CF-AF2F-BE22503BA17C}" destId="{F2471B1F-E83B-49B5-872A-3C7DF33B3465}" srcOrd="0" destOrd="0" presId="urn:microsoft.com/office/officeart/2005/8/layout/StepDownProcess"/>
    <dgm:cxn modelId="{490407A2-3887-41BC-BB60-0D30715C1C8B}" type="presParOf" srcId="{D2BF5C6E-8A86-47CF-AF2F-BE22503BA17C}" destId="{A604F482-6761-487A-8C4A-B0E71098048E}" srcOrd="1" destOrd="0" presId="urn:microsoft.com/office/officeart/2005/8/layout/StepDownProcess"/>
    <dgm:cxn modelId="{131E6039-F9FE-4E15-B469-A5AA431A133F}" type="presParOf" srcId="{D2BF5C6E-8A86-47CF-AF2F-BE22503BA17C}" destId="{F800B33D-8A13-4E74-BC21-0A47DEF48420}" srcOrd="2" destOrd="0" presId="urn:microsoft.com/office/officeart/2005/8/layout/StepDownProcess"/>
    <dgm:cxn modelId="{F88112D5-DAE0-40A7-9F62-F2E2594FF2B4}" type="presParOf" srcId="{FD29AF09-D74A-4DA3-87DE-3C6CE432C078}" destId="{3601B36E-0CC5-4A40-BBB0-119628639B05}" srcOrd="7" destOrd="0" presId="urn:microsoft.com/office/officeart/2005/8/layout/StepDownProcess"/>
    <dgm:cxn modelId="{46517D9D-4340-4B41-9EC3-3F162FD9D9F4}" type="presParOf" srcId="{FD29AF09-D74A-4DA3-87DE-3C6CE432C078}" destId="{D6E35905-10A8-41CB-B3A5-78052AA3A3BC}" srcOrd="8" destOrd="0" presId="urn:microsoft.com/office/officeart/2005/8/layout/StepDownProcess"/>
    <dgm:cxn modelId="{16B4BDFB-293C-44DA-BDC7-777F9D8D3D80}" type="presParOf" srcId="{D6E35905-10A8-41CB-B3A5-78052AA3A3BC}" destId="{ACFE1F6F-A071-43DF-ACCF-5A34E26AD843}" srcOrd="0" destOrd="0" presId="urn:microsoft.com/office/officeart/2005/8/layout/StepDownProcess"/>
    <dgm:cxn modelId="{828B37CA-D895-46D3-BA7A-A8918A5778C4}" type="presParOf" srcId="{D6E35905-10A8-41CB-B3A5-78052AA3A3BC}" destId="{9DC7A3DF-CDEB-4BFA-8251-A32BBDEE8D25}" srcOrd="1" destOrd="0" presId="urn:microsoft.com/office/officeart/2005/8/layout/StepDownProcess"/>
    <dgm:cxn modelId="{D35CEF72-FC8D-424D-83AF-C5F8D4B88EB8}" type="presParOf" srcId="{D6E35905-10A8-41CB-B3A5-78052AA3A3BC}" destId="{19D20D27-F82E-4E0D-828A-8B458B4255F8}" srcOrd="2" destOrd="0" presId="urn:microsoft.com/office/officeart/2005/8/layout/StepDownProcess"/>
    <dgm:cxn modelId="{EE427075-83FB-4134-8202-9DCC023C0940}" type="presParOf" srcId="{FD29AF09-D74A-4DA3-87DE-3C6CE432C078}" destId="{9E047A63-1370-43E0-ABB2-55BD5E033E98}" srcOrd="9" destOrd="0" presId="urn:microsoft.com/office/officeart/2005/8/layout/StepDownProcess"/>
    <dgm:cxn modelId="{3B8D0978-7689-45AD-8865-F916F7133B2C}" type="presParOf" srcId="{FD29AF09-D74A-4DA3-87DE-3C6CE432C078}" destId="{99EED990-72F5-4763-B375-21DA36869624}" srcOrd="10" destOrd="0" presId="urn:microsoft.com/office/officeart/2005/8/layout/StepDownProcess"/>
    <dgm:cxn modelId="{0EC26553-17FB-4537-A364-7CA00FADCFF8}" type="presParOf" srcId="{99EED990-72F5-4763-B375-21DA36869624}" destId="{720835BA-004B-456E-BCB3-F56F94BD4363}" srcOrd="0" destOrd="0" presId="urn:microsoft.com/office/officeart/2005/8/layout/StepDownProcess"/>
    <dgm:cxn modelId="{0A5B6D1B-7736-495D-BACA-96127C47D62F}" type="presParOf" srcId="{99EED990-72F5-4763-B375-21DA36869624}" destId="{1AFFB639-3C99-45C8-A801-FFC8F8D25C48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AF6064-B3A2-4EF5-B17D-CF107AB020E4}" type="doc">
      <dgm:prSet loTypeId="urn:microsoft.com/office/officeart/2005/8/layout/hierarchy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FB9B492-A284-417E-B2DA-4FBB6031D3D8}">
      <dgm:prSet phldrT="[Text]"/>
      <dgm:spPr/>
      <dgm:t>
        <a:bodyPr/>
        <a:lstStyle/>
        <a:p>
          <a:r>
            <a:rPr lang="en-US" b="1" dirty="0" err="1">
              <a:latin typeface="Montserrat" panose="00000500000000000000" pitchFamily="2" charset="0"/>
            </a:rPr>
            <a:t>Bài</a:t>
          </a:r>
          <a:r>
            <a:rPr lang="en-US" b="1" dirty="0">
              <a:latin typeface="Montserrat" panose="00000500000000000000" pitchFamily="2" charset="0"/>
            </a:rPr>
            <a:t> </a:t>
          </a:r>
          <a:r>
            <a:rPr lang="en-US" b="1" dirty="0" err="1">
              <a:latin typeface="Montserrat" panose="00000500000000000000" pitchFamily="2" charset="0"/>
            </a:rPr>
            <a:t>đọc</a:t>
          </a:r>
          <a:endParaRPr lang="en-US" b="1" dirty="0">
            <a:latin typeface="Montserrat" panose="00000500000000000000" pitchFamily="2" charset="0"/>
          </a:endParaRPr>
        </a:p>
      </dgm:t>
    </dgm:pt>
    <dgm:pt modelId="{DED64A75-EED3-457A-8050-4E5DF2ED3713}" type="parTrans" cxnId="{311275E6-7740-4FB9-BC2B-920B7C453615}">
      <dgm:prSet/>
      <dgm:spPr/>
      <dgm:t>
        <a:bodyPr/>
        <a:lstStyle/>
        <a:p>
          <a:endParaRPr lang="en-US"/>
        </a:p>
      </dgm:t>
    </dgm:pt>
    <dgm:pt modelId="{EB7E0E99-E19E-4060-BCE9-3716C51DC825}" type="sibTrans" cxnId="{311275E6-7740-4FB9-BC2B-920B7C453615}">
      <dgm:prSet/>
      <dgm:spPr/>
      <dgm:t>
        <a:bodyPr/>
        <a:lstStyle/>
        <a:p>
          <a:endParaRPr lang="en-US"/>
        </a:p>
      </dgm:t>
    </dgm:pt>
    <dgm:pt modelId="{E9A7B197-3E64-43A7-8F4A-C23E13BE6B81}">
      <dgm:prSet phldrT="[Text]"/>
      <dgm:spPr/>
      <dgm:t>
        <a:bodyPr/>
        <a:lstStyle/>
        <a:p>
          <a:r>
            <a:rPr lang="en-US" dirty="0" err="1">
              <a:latin typeface="Montserrat" panose="00000500000000000000" pitchFamily="2" charset="0"/>
            </a:rPr>
            <a:t>Bài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đọc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chuẩn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bị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cho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nội</a:t>
          </a:r>
          <a:r>
            <a:rPr lang="en-US" dirty="0">
              <a:latin typeface="Montserrat" panose="00000500000000000000" pitchFamily="2" charset="0"/>
            </a:rPr>
            <a:t> dung </a:t>
          </a:r>
          <a:r>
            <a:rPr lang="en-US" dirty="0" err="1">
              <a:latin typeface="Montserrat" panose="00000500000000000000" pitchFamily="2" charset="0"/>
            </a:rPr>
            <a:t>bài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học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mới</a:t>
          </a:r>
          <a:endParaRPr lang="en-US" dirty="0">
            <a:latin typeface="Montserrat" panose="00000500000000000000" pitchFamily="2" charset="0"/>
          </a:endParaRPr>
        </a:p>
      </dgm:t>
    </dgm:pt>
    <dgm:pt modelId="{009652A1-8E65-42FD-AFEB-6C153C6B9CB5}" type="parTrans" cxnId="{148C18CA-0C78-41A3-BB6F-2508DFE18246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C67A46DD-A42A-4D01-9706-1A301D8360C3}" type="sibTrans" cxnId="{148C18CA-0C78-41A3-BB6F-2508DFE18246}">
      <dgm:prSet/>
      <dgm:spPr/>
      <dgm:t>
        <a:bodyPr/>
        <a:lstStyle/>
        <a:p>
          <a:endParaRPr lang="en-US"/>
        </a:p>
      </dgm:t>
    </dgm:pt>
    <dgm:pt modelId="{68CB2BE6-5124-40EB-85E6-35BAFCF81F06}">
      <dgm:prSet phldrT="[Text]"/>
      <dgm:spPr/>
      <dgm:t>
        <a:bodyPr/>
        <a:lstStyle/>
        <a:p>
          <a:r>
            <a:rPr lang="en-US" dirty="0" err="1">
              <a:latin typeface="Montserrat" panose="00000500000000000000" pitchFamily="2" charset="0"/>
            </a:rPr>
            <a:t>Đánh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giá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độ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hiểu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của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học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viên</a:t>
          </a:r>
          <a:endParaRPr lang="en-US" dirty="0">
            <a:latin typeface="Montserrat" panose="00000500000000000000" pitchFamily="2" charset="0"/>
          </a:endParaRPr>
        </a:p>
      </dgm:t>
    </dgm:pt>
    <dgm:pt modelId="{BE57958C-A3A7-4611-B73B-CC05AF9141BB}" type="parTrans" cxnId="{AED71517-4D37-4ABC-BF28-FBF9FD9F140B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6D14A4C3-1926-4F8A-9D0C-9B7A6419F514}" type="sibTrans" cxnId="{AED71517-4D37-4ABC-BF28-FBF9FD9F140B}">
      <dgm:prSet/>
      <dgm:spPr/>
      <dgm:t>
        <a:bodyPr/>
        <a:lstStyle/>
        <a:p>
          <a:endParaRPr lang="en-US"/>
        </a:p>
      </dgm:t>
    </dgm:pt>
    <dgm:pt modelId="{8B31C439-7F13-4CFC-BC13-89A6D6D69CF3}">
      <dgm:prSet phldrT="[Text]"/>
      <dgm:spPr/>
      <dgm:t>
        <a:bodyPr/>
        <a:lstStyle/>
        <a:p>
          <a:r>
            <a:rPr lang="en-US" b="1" dirty="0" err="1">
              <a:latin typeface="Montserrat" panose="00000500000000000000" pitchFamily="2" charset="0"/>
            </a:rPr>
            <a:t>Bài</a:t>
          </a:r>
          <a:r>
            <a:rPr lang="en-US" b="1" dirty="0">
              <a:latin typeface="Montserrat" panose="00000500000000000000" pitchFamily="2" charset="0"/>
            </a:rPr>
            <a:t> </a:t>
          </a:r>
          <a:r>
            <a:rPr lang="en-US" b="1" dirty="0" err="1">
              <a:latin typeface="Montserrat" panose="00000500000000000000" pitchFamily="2" charset="0"/>
            </a:rPr>
            <a:t>giảng</a:t>
          </a:r>
          <a:endParaRPr lang="en-US" b="1" dirty="0">
            <a:latin typeface="Montserrat" panose="00000500000000000000" pitchFamily="2" charset="0"/>
          </a:endParaRPr>
        </a:p>
      </dgm:t>
    </dgm:pt>
    <dgm:pt modelId="{1AFC9027-35A4-4388-8878-AEF9F36EA0FA}" type="parTrans" cxnId="{0081429A-348A-46B3-9553-47E62250D3E7}">
      <dgm:prSet/>
      <dgm:spPr/>
      <dgm:t>
        <a:bodyPr/>
        <a:lstStyle/>
        <a:p>
          <a:endParaRPr lang="en-US"/>
        </a:p>
      </dgm:t>
    </dgm:pt>
    <dgm:pt modelId="{B7AACCF5-B77F-4A7F-897A-D89BE33F2BA8}" type="sibTrans" cxnId="{0081429A-348A-46B3-9553-47E62250D3E7}">
      <dgm:prSet/>
      <dgm:spPr/>
      <dgm:t>
        <a:bodyPr/>
        <a:lstStyle/>
        <a:p>
          <a:endParaRPr lang="en-US"/>
        </a:p>
      </dgm:t>
    </dgm:pt>
    <dgm:pt modelId="{CBC56A75-7CCE-4868-B8EE-856FE8DC2DAE}">
      <dgm:prSet phldrT="[Text]"/>
      <dgm:spPr/>
      <dgm:t>
        <a:bodyPr/>
        <a:lstStyle/>
        <a:p>
          <a:r>
            <a:rPr lang="en-US" dirty="0">
              <a:latin typeface="Montserrat" panose="00000500000000000000" pitchFamily="2" charset="0"/>
            </a:rPr>
            <a:t>Slide </a:t>
          </a:r>
          <a:r>
            <a:rPr lang="en-US" dirty="0" err="1">
              <a:latin typeface="Montserrat" panose="00000500000000000000" pitchFamily="2" charset="0"/>
            </a:rPr>
            <a:t>bài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giảng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cô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đọng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kiến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thức</a:t>
          </a:r>
          <a:endParaRPr lang="en-US" dirty="0">
            <a:latin typeface="Montserrat" panose="00000500000000000000" pitchFamily="2" charset="0"/>
          </a:endParaRPr>
        </a:p>
      </dgm:t>
    </dgm:pt>
    <dgm:pt modelId="{25507A71-3E75-4F8D-BBBE-AA08FAFFC8DD}" type="parTrans" cxnId="{D8744139-F07F-48FC-A6D2-8C23D18C905C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761674BC-DF76-447D-BD49-60F6F0375FD6}" type="sibTrans" cxnId="{D8744139-F07F-48FC-A6D2-8C23D18C905C}">
      <dgm:prSet/>
      <dgm:spPr/>
      <dgm:t>
        <a:bodyPr/>
        <a:lstStyle/>
        <a:p>
          <a:endParaRPr lang="en-US"/>
        </a:p>
      </dgm:t>
    </dgm:pt>
    <dgm:pt modelId="{3890722E-F2F2-4C56-8A8D-F783C644CBF8}">
      <dgm:prSet phldrT="[Text]"/>
      <dgm:spPr/>
      <dgm:t>
        <a:bodyPr/>
        <a:lstStyle/>
        <a:p>
          <a:r>
            <a:rPr lang="en-US" dirty="0">
              <a:latin typeface="Montserrat" panose="00000500000000000000" pitchFamily="2" charset="0"/>
            </a:rPr>
            <a:t>Video </a:t>
          </a:r>
          <a:r>
            <a:rPr lang="en-US" dirty="0" err="1">
              <a:latin typeface="Montserrat" panose="00000500000000000000" pitchFamily="2" charset="0"/>
            </a:rPr>
            <a:t>và</a:t>
          </a:r>
          <a:r>
            <a:rPr lang="en-US" dirty="0">
              <a:latin typeface="Montserrat" panose="00000500000000000000" pitchFamily="2" charset="0"/>
            </a:rPr>
            <a:t> source code demo </a:t>
          </a:r>
          <a:r>
            <a:rPr lang="en-US" dirty="0" err="1">
              <a:latin typeface="Montserrat" panose="00000500000000000000" pitchFamily="2" charset="0"/>
            </a:rPr>
            <a:t>bài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học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mới</a:t>
          </a:r>
          <a:endParaRPr lang="en-US" dirty="0">
            <a:latin typeface="Montserrat" panose="00000500000000000000" pitchFamily="2" charset="0"/>
          </a:endParaRPr>
        </a:p>
      </dgm:t>
    </dgm:pt>
    <dgm:pt modelId="{26E86900-DF2B-40FE-8A9A-0C9A977C8C79}" type="parTrans" cxnId="{F3ECB23A-38CD-4769-BD9C-4C243CC6B973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89017897-27FD-443C-A4AA-88648F30B58A}" type="sibTrans" cxnId="{F3ECB23A-38CD-4769-BD9C-4C243CC6B973}">
      <dgm:prSet/>
      <dgm:spPr/>
      <dgm:t>
        <a:bodyPr/>
        <a:lstStyle/>
        <a:p>
          <a:endParaRPr lang="en-US"/>
        </a:p>
      </dgm:t>
    </dgm:pt>
    <dgm:pt modelId="{77D64E93-0B5E-4678-82FA-58822A7D093D}">
      <dgm:prSet phldrT="[Text]"/>
      <dgm:spPr/>
      <dgm:t>
        <a:bodyPr/>
        <a:lstStyle/>
        <a:p>
          <a:r>
            <a:rPr lang="en-US" b="1" dirty="0">
              <a:latin typeface="Montserrat" panose="00000500000000000000" pitchFamily="2" charset="0"/>
            </a:rPr>
            <a:t>Quiz</a:t>
          </a:r>
        </a:p>
      </dgm:t>
    </dgm:pt>
    <dgm:pt modelId="{48FE59C6-40BD-4CFE-AE71-50F13EEDCCAD}" type="parTrans" cxnId="{49B123B9-8554-438C-A5BF-6C85AF8517B9}">
      <dgm:prSet/>
      <dgm:spPr/>
      <dgm:t>
        <a:bodyPr/>
        <a:lstStyle/>
        <a:p>
          <a:endParaRPr lang="en-US"/>
        </a:p>
      </dgm:t>
    </dgm:pt>
    <dgm:pt modelId="{1589DE82-2EEC-49F0-ADB4-7A08B77A707D}" type="sibTrans" cxnId="{49B123B9-8554-438C-A5BF-6C85AF8517B9}">
      <dgm:prSet/>
      <dgm:spPr/>
      <dgm:t>
        <a:bodyPr/>
        <a:lstStyle/>
        <a:p>
          <a:endParaRPr lang="en-US"/>
        </a:p>
      </dgm:t>
    </dgm:pt>
    <dgm:pt modelId="{51543720-40AD-49AF-B913-B492AA919478}">
      <dgm:prSet phldrT="[Text]"/>
      <dgm:spPr/>
      <dgm:t>
        <a:bodyPr/>
        <a:lstStyle/>
        <a:p>
          <a:r>
            <a:rPr lang="en-US" dirty="0" err="1">
              <a:latin typeface="Montserrat" panose="00000500000000000000" pitchFamily="2" charset="0"/>
            </a:rPr>
            <a:t>Bài</a:t>
          </a:r>
          <a:r>
            <a:rPr lang="en-US" dirty="0">
              <a:latin typeface="Montserrat" panose="00000500000000000000" pitchFamily="2" charset="0"/>
            </a:rPr>
            <a:t> quiz </a:t>
          </a:r>
          <a:r>
            <a:rPr lang="en-US" dirty="0" err="1">
              <a:latin typeface="Montserrat" panose="00000500000000000000" pitchFamily="2" charset="0"/>
            </a:rPr>
            <a:t>kiểm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tra</a:t>
          </a:r>
          <a:r>
            <a:rPr lang="en-US" dirty="0">
              <a:latin typeface="Montserrat" panose="00000500000000000000" pitchFamily="2" charset="0"/>
            </a:rPr>
            <a:t>, </a:t>
          </a:r>
          <a:r>
            <a:rPr lang="en-US" dirty="0" err="1">
              <a:latin typeface="Montserrat" panose="00000500000000000000" pitchFamily="2" charset="0"/>
            </a:rPr>
            <a:t>hệ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thống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kiến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thức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bài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học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cũ</a:t>
          </a:r>
          <a:endParaRPr lang="en-US" dirty="0">
            <a:latin typeface="Montserrat" panose="00000500000000000000" pitchFamily="2" charset="0"/>
          </a:endParaRPr>
        </a:p>
      </dgm:t>
    </dgm:pt>
    <dgm:pt modelId="{8EAC7799-642B-493C-BFEC-855BC3042F56}" type="parTrans" cxnId="{A4B7AB5A-02EF-4F25-AEEB-AD807BD239EB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E7C5C6D1-8A81-45AA-B349-B25A49091C06}" type="sibTrans" cxnId="{A4B7AB5A-02EF-4F25-AEEB-AD807BD239EB}">
      <dgm:prSet/>
      <dgm:spPr/>
      <dgm:t>
        <a:bodyPr/>
        <a:lstStyle/>
        <a:p>
          <a:endParaRPr lang="en-US"/>
        </a:p>
      </dgm:t>
    </dgm:pt>
    <dgm:pt modelId="{D66EE16D-A508-4E58-AED8-084BBC14B8AE}">
      <dgm:prSet phldrT="[Text]"/>
      <dgm:spPr/>
      <dgm:t>
        <a:bodyPr/>
        <a:lstStyle/>
        <a:p>
          <a:r>
            <a:rPr lang="en-US" dirty="0" err="1">
              <a:latin typeface="Montserrat" panose="00000500000000000000" pitchFamily="2" charset="0"/>
            </a:rPr>
            <a:t>Bài</a:t>
          </a:r>
          <a:r>
            <a:rPr lang="en-US" dirty="0">
              <a:latin typeface="Montserrat" panose="00000500000000000000" pitchFamily="2" charset="0"/>
            </a:rPr>
            <a:t> quiz </a:t>
          </a:r>
          <a:r>
            <a:rPr lang="en-US" dirty="0" err="1">
              <a:latin typeface="Montserrat" panose="00000500000000000000" pitchFamily="2" charset="0"/>
            </a:rPr>
            <a:t>kiểm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tra</a:t>
          </a:r>
          <a:r>
            <a:rPr lang="en-US" dirty="0">
              <a:latin typeface="Montserrat" panose="00000500000000000000" pitchFamily="2" charset="0"/>
            </a:rPr>
            <a:t>, </a:t>
          </a:r>
          <a:r>
            <a:rPr lang="en-US" dirty="0" err="1">
              <a:latin typeface="Montserrat" panose="00000500000000000000" pitchFamily="2" charset="0"/>
            </a:rPr>
            <a:t>hệ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thống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kiến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thức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bài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học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mới</a:t>
          </a:r>
          <a:endParaRPr lang="en-US" dirty="0">
            <a:latin typeface="Montserrat" panose="00000500000000000000" pitchFamily="2" charset="0"/>
          </a:endParaRPr>
        </a:p>
      </dgm:t>
    </dgm:pt>
    <dgm:pt modelId="{02F9D46E-EC98-441C-91E5-7F2C02511C88}" type="parTrans" cxnId="{C92BC347-7765-4EB2-AC4A-265D506BCCB9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8EDED815-1925-4D48-BAFD-E8EF192AFFCC}" type="sibTrans" cxnId="{C92BC347-7765-4EB2-AC4A-265D506BCCB9}">
      <dgm:prSet/>
      <dgm:spPr/>
      <dgm:t>
        <a:bodyPr/>
        <a:lstStyle/>
        <a:p>
          <a:endParaRPr lang="en-US"/>
        </a:p>
      </dgm:t>
    </dgm:pt>
    <dgm:pt modelId="{B29B3EA3-46EA-4CB8-8F4F-10F420264B54}">
      <dgm:prSet/>
      <dgm:spPr/>
      <dgm:t>
        <a:bodyPr/>
        <a:lstStyle/>
        <a:p>
          <a:r>
            <a:rPr lang="en-US" b="1" dirty="0" err="1">
              <a:latin typeface="Montserrat" panose="00000500000000000000" pitchFamily="2" charset="0"/>
            </a:rPr>
            <a:t>Bài</a:t>
          </a:r>
          <a:r>
            <a:rPr lang="en-US" b="1" dirty="0">
              <a:latin typeface="Montserrat" panose="00000500000000000000" pitchFamily="2" charset="0"/>
            </a:rPr>
            <a:t> </a:t>
          </a:r>
          <a:r>
            <a:rPr lang="en-US" b="1" dirty="0" err="1">
              <a:latin typeface="Montserrat" panose="00000500000000000000" pitchFamily="2" charset="0"/>
            </a:rPr>
            <a:t>tập</a:t>
          </a:r>
          <a:endParaRPr lang="en-US" b="1" dirty="0">
            <a:latin typeface="Montserrat" panose="00000500000000000000" pitchFamily="2" charset="0"/>
          </a:endParaRPr>
        </a:p>
      </dgm:t>
    </dgm:pt>
    <dgm:pt modelId="{48542D08-1E7E-4AF3-A3EF-C406D2CD3FF5}" type="parTrans" cxnId="{33F52830-1C2E-4F19-96F2-F7C8722B5AFE}">
      <dgm:prSet/>
      <dgm:spPr/>
      <dgm:t>
        <a:bodyPr/>
        <a:lstStyle/>
        <a:p>
          <a:endParaRPr lang="en-US"/>
        </a:p>
      </dgm:t>
    </dgm:pt>
    <dgm:pt modelId="{7A2EB647-E603-4907-9380-D6DDEC28BE29}" type="sibTrans" cxnId="{33F52830-1C2E-4F19-96F2-F7C8722B5AFE}">
      <dgm:prSet/>
      <dgm:spPr/>
      <dgm:t>
        <a:bodyPr/>
        <a:lstStyle/>
        <a:p>
          <a:endParaRPr lang="en-US"/>
        </a:p>
      </dgm:t>
    </dgm:pt>
    <dgm:pt modelId="{2FB6D31E-8A8D-4558-ADDA-60BF17EF6519}">
      <dgm:prSet/>
      <dgm:spPr/>
      <dgm:t>
        <a:bodyPr/>
        <a:lstStyle/>
        <a:p>
          <a:r>
            <a:rPr lang="en-US" b="1" dirty="0">
              <a:latin typeface="Montserrat" panose="00000500000000000000" pitchFamily="2" charset="0"/>
            </a:rPr>
            <a:t>Video</a:t>
          </a:r>
        </a:p>
      </dgm:t>
    </dgm:pt>
    <dgm:pt modelId="{D73C5FF5-CE98-43EB-9533-A7C73E07FA5A}" type="parTrans" cxnId="{034BD6A8-978F-40D5-9DC1-A79735B1C123}">
      <dgm:prSet/>
      <dgm:spPr/>
      <dgm:t>
        <a:bodyPr/>
        <a:lstStyle/>
        <a:p>
          <a:endParaRPr lang="en-US"/>
        </a:p>
      </dgm:t>
    </dgm:pt>
    <dgm:pt modelId="{0006B9F4-56D4-49C4-8A9D-75A6C4DA20F5}" type="sibTrans" cxnId="{034BD6A8-978F-40D5-9DC1-A79735B1C123}">
      <dgm:prSet/>
      <dgm:spPr/>
      <dgm:t>
        <a:bodyPr/>
        <a:lstStyle/>
        <a:p>
          <a:endParaRPr lang="en-US"/>
        </a:p>
      </dgm:t>
    </dgm:pt>
    <dgm:pt modelId="{70C2A648-28D4-440F-97FE-EB0DCEAA0E7C}">
      <dgm:prSet/>
      <dgm:spPr/>
      <dgm:t>
        <a:bodyPr/>
        <a:lstStyle/>
        <a:p>
          <a:r>
            <a:rPr lang="en-US" b="1" dirty="0">
              <a:latin typeface="Montserrat" panose="00000500000000000000" pitchFamily="2" charset="0"/>
            </a:rPr>
            <a:t>Source Code</a:t>
          </a:r>
        </a:p>
      </dgm:t>
    </dgm:pt>
    <dgm:pt modelId="{27102730-976B-4C72-8FB8-2015BD576D3D}" type="parTrans" cxnId="{BD1F1B42-06C0-4103-ADB6-1D21F87E4F96}">
      <dgm:prSet/>
      <dgm:spPr/>
      <dgm:t>
        <a:bodyPr/>
        <a:lstStyle/>
        <a:p>
          <a:endParaRPr lang="en-US"/>
        </a:p>
      </dgm:t>
    </dgm:pt>
    <dgm:pt modelId="{9B355A9D-8DE6-4DA9-91E6-295FADB97776}" type="sibTrans" cxnId="{BD1F1B42-06C0-4103-ADB6-1D21F87E4F96}">
      <dgm:prSet/>
      <dgm:spPr/>
      <dgm:t>
        <a:bodyPr/>
        <a:lstStyle/>
        <a:p>
          <a:endParaRPr lang="en-US"/>
        </a:p>
      </dgm:t>
    </dgm:pt>
    <dgm:pt modelId="{0B3E5E3B-9F3C-4060-9AE1-219439E0BC08}">
      <dgm:prSet/>
      <dgm:spPr/>
      <dgm:t>
        <a:bodyPr/>
        <a:lstStyle/>
        <a:p>
          <a:r>
            <a:rPr lang="en-US" b="1" dirty="0" err="1">
              <a:latin typeface="Montserrat" panose="00000500000000000000" pitchFamily="2" charset="0"/>
            </a:rPr>
            <a:t>Dự</a:t>
          </a:r>
          <a:r>
            <a:rPr lang="en-US" b="1" dirty="0">
              <a:latin typeface="Montserrat" panose="00000500000000000000" pitchFamily="2" charset="0"/>
            </a:rPr>
            <a:t> </a:t>
          </a:r>
          <a:r>
            <a:rPr lang="en-US" b="1" dirty="0" err="1">
              <a:latin typeface="Montserrat" panose="00000500000000000000" pitchFamily="2" charset="0"/>
            </a:rPr>
            <a:t>án</a:t>
          </a:r>
          <a:endParaRPr lang="en-US" b="1" dirty="0">
            <a:latin typeface="Montserrat" panose="00000500000000000000" pitchFamily="2" charset="0"/>
          </a:endParaRPr>
        </a:p>
      </dgm:t>
    </dgm:pt>
    <dgm:pt modelId="{EFBB3720-F02A-46F5-83F4-5CBDB103AC31}" type="parTrans" cxnId="{E75C5AB7-4C0F-4520-974B-38188211D54D}">
      <dgm:prSet/>
      <dgm:spPr/>
      <dgm:t>
        <a:bodyPr/>
        <a:lstStyle/>
        <a:p>
          <a:endParaRPr lang="en-US"/>
        </a:p>
      </dgm:t>
    </dgm:pt>
    <dgm:pt modelId="{AA9F154E-3335-4D69-AA73-F83837AC90C2}" type="sibTrans" cxnId="{E75C5AB7-4C0F-4520-974B-38188211D54D}">
      <dgm:prSet/>
      <dgm:spPr/>
      <dgm:t>
        <a:bodyPr/>
        <a:lstStyle/>
        <a:p>
          <a:endParaRPr lang="en-US"/>
        </a:p>
      </dgm:t>
    </dgm:pt>
    <dgm:pt modelId="{8B3646C0-54C7-4B5D-BAD4-06726C162004}">
      <dgm:prSet/>
      <dgm:spPr/>
      <dgm:t>
        <a:bodyPr/>
        <a:lstStyle/>
        <a:p>
          <a:r>
            <a:rPr lang="en-US">
              <a:latin typeface="Montserrat" panose="00000500000000000000" pitchFamily="2" charset="0"/>
            </a:rPr>
            <a:t>Bài tập chuẩn bị cho bài học mới</a:t>
          </a:r>
          <a:endParaRPr lang="en-US" dirty="0">
            <a:latin typeface="Montserrat" panose="00000500000000000000" pitchFamily="2" charset="0"/>
          </a:endParaRPr>
        </a:p>
      </dgm:t>
    </dgm:pt>
    <dgm:pt modelId="{8F47EC80-563E-4FDD-8913-F28D198C56C7}" type="parTrans" cxnId="{A28E8F3C-4E6A-4D98-9775-5B6A4FED1F5B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588DD736-D4E1-4C1D-B5C8-819AF3715802}" type="sibTrans" cxnId="{A28E8F3C-4E6A-4D98-9775-5B6A4FED1F5B}">
      <dgm:prSet/>
      <dgm:spPr/>
      <dgm:t>
        <a:bodyPr/>
        <a:lstStyle/>
        <a:p>
          <a:endParaRPr lang="en-US"/>
        </a:p>
      </dgm:t>
    </dgm:pt>
    <dgm:pt modelId="{5CDD23F0-4427-4196-8D50-CEC7204E1654}">
      <dgm:prSet/>
      <dgm:spPr/>
      <dgm:t>
        <a:bodyPr/>
        <a:lstStyle/>
        <a:p>
          <a:r>
            <a:rPr lang="en-US">
              <a:latin typeface="Montserrat" panose="00000500000000000000" pitchFamily="2" charset="0"/>
            </a:rPr>
            <a:t>Bài tập luyện tập trên lớp</a:t>
          </a:r>
          <a:endParaRPr lang="en-US" dirty="0">
            <a:latin typeface="Montserrat" panose="00000500000000000000" pitchFamily="2" charset="0"/>
          </a:endParaRPr>
        </a:p>
      </dgm:t>
    </dgm:pt>
    <dgm:pt modelId="{4D007BA1-8909-4252-943A-955AF7073553}" type="parTrans" cxnId="{00BE4297-2CD8-4D77-ADAE-E267826BEBE5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636D196F-DFF5-4B15-8DE9-16262E9D45E3}" type="sibTrans" cxnId="{00BE4297-2CD8-4D77-ADAE-E267826BEBE5}">
      <dgm:prSet/>
      <dgm:spPr/>
      <dgm:t>
        <a:bodyPr/>
        <a:lstStyle/>
        <a:p>
          <a:endParaRPr lang="en-US"/>
        </a:p>
      </dgm:t>
    </dgm:pt>
    <dgm:pt modelId="{9E3D46DD-2B0E-4194-A03C-EE60A0E394F4}">
      <dgm:prSet/>
      <dgm:spPr/>
      <dgm:t>
        <a:bodyPr/>
        <a:lstStyle/>
        <a:p>
          <a:r>
            <a:rPr lang="en-US">
              <a:latin typeface="Montserrat" panose="00000500000000000000" pitchFamily="2" charset="0"/>
            </a:rPr>
            <a:t>Bài tập về nhà</a:t>
          </a:r>
          <a:endParaRPr lang="en-US" dirty="0">
            <a:latin typeface="Montserrat" panose="00000500000000000000" pitchFamily="2" charset="0"/>
          </a:endParaRPr>
        </a:p>
      </dgm:t>
    </dgm:pt>
    <dgm:pt modelId="{E8C89199-D496-4B15-888F-DDD66788CD3B}" type="parTrans" cxnId="{4158AC43-6C84-4A16-829D-E26072169D01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FAD5903C-E4B2-4274-A585-C5FCD957F984}" type="sibTrans" cxnId="{4158AC43-6C84-4A16-829D-E26072169D01}">
      <dgm:prSet/>
      <dgm:spPr/>
      <dgm:t>
        <a:bodyPr/>
        <a:lstStyle/>
        <a:p>
          <a:endParaRPr lang="en-US"/>
        </a:p>
      </dgm:t>
    </dgm:pt>
    <dgm:pt modelId="{A5E279A7-6808-42B3-87F9-8A333ED730EE}">
      <dgm:prSet/>
      <dgm:spPr/>
      <dgm:t>
        <a:bodyPr/>
        <a:lstStyle/>
        <a:p>
          <a:r>
            <a:rPr lang="en-US" dirty="0" err="1">
              <a:latin typeface="Montserrat" panose="00000500000000000000" pitchFamily="2" charset="0"/>
            </a:rPr>
            <a:t>Bài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tập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tổng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hợp</a:t>
          </a:r>
          <a:endParaRPr lang="en-US" dirty="0">
            <a:latin typeface="Montserrat" panose="00000500000000000000" pitchFamily="2" charset="0"/>
          </a:endParaRPr>
        </a:p>
      </dgm:t>
    </dgm:pt>
    <dgm:pt modelId="{8496022C-3761-4490-8DBD-62C0F15C43DE}" type="parTrans" cxnId="{B3171699-261F-445E-BEF6-331E637C9A46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64A3A121-A504-407B-B544-E38871CEFB52}" type="sibTrans" cxnId="{B3171699-261F-445E-BEF6-331E637C9A46}">
      <dgm:prSet/>
      <dgm:spPr/>
      <dgm:t>
        <a:bodyPr/>
        <a:lstStyle/>
        <a:p>
          <a:endParaRPr lang="en-US"/>
        </a:p>
      </dgm:t>
    </dgm:pt>
    <dgm:pt modelId="{3E8FCB64-62BE-41F0-A953-2502913C966A}">
      <dgm:prSet/>
      <dgm:spPr/>
      <dgm:t>
        <a:bodyPr/>
        <a:lstStyle/>
        <a:p>
          <a:r>
            <a:rPr lang="en-US" dirty="0" err="1">
              <a:latin typeface="Montserrat" panose="00000500000000000000" pitchFamily="2" charset="0"/>
            </a:rPr>
            <a:t>Hệ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thống</a:t>
          </a:r>
          <a:r>
            <a:rPr lang="en-US" dirty="0">
              <a:latin typeface="Montserrat" panose="00000500000000000000" pitchFamily="2" charset="0"/>
            </a:rPr>
            <a:t> video, source code </a:t>
          </a:r>
          <a:r>
            <a:rPr lang="en-US" dirty="0" err="1">
              <a:latin typeface="Montserrat" panose="00000500000000000000" pitchFamily="2" charset="0"/>
            </a:rPr>
            <a:t>hướng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dẫn</a:t>
          </a:r>
          <a:r>
            <a:rPr lang="en-US" dirty="0">
              <a:latin typeface="Montserrat" panose="00000500000000000000" pitchFamily="2" charset="0"/>
            </a:rPr>
            <a:t>, </a:t>
          </a:r>
          <a:r>
            <a:rPr lang="en-US" dirty="0" err="1">
              <a:latin typeface="Montserrat" panose="00000500000000000000" pitchFamily="2" charset="0"/>
            </a:rPr>
            <a:t>chữa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bài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tập</a:t>
          </a:r>
          <a:endParaRPr lang="en-US" dirty="0">
            <a:latin typeface="Montserrat" panose="00000500000000000000" pitchFamily="2" charset="0"/>
          </a:endParaRPr>
        </a:p>
      </dgm:t>
    </dgm:pt>
    <dgm:pt modelId="{986C7066-4CA8-4D07-B93E-110CCEC3E92D}" type="parTrans" cxnId="{8A3A1527-A909-41E3-9A5C-E18FDFBA7386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BC278D63-D144-4080-A512-355CE5AA9C83}" type="sibTrans" cxnId="{8A3A1527-A909-41E3-9A5C-E18FDFBA7386}">
      <dgm:prSet/>
      <dgm:spPr/>
      <dgm:t>
        <a:bodyPr/>
        <a:lstStyle/>
        <a:p>
          <a:endParaRPr lang="en-US"/>
        </a:p>
      </dgm:t>
    </dgm:pt>
    <dgm:pt modelId="{4271F8D3-57BB-4E6A-9036-CBC3F6338E1A}">
      <dgm:prSet phldrT="[Text]"/>
      <dgm:spPr/>
      <dgm:t>
        <a:bodyPr/>
        <a:lstStyle/>
        <a:p>
          <a:r>
            <a:rPr lang="en-US" dirty="0" err="1">
              <a:latin typeface="Montserrat" panose="00000500000000000000" pitchFamily="2" charset="0"/>
            </a:rPr>
            <a:t>Bài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buiz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đánh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giá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sự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tiếp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thu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của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học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viên</a:t>
          </a:r>
          <a:endParaRPr lang="en-US" dirty="0">
            <a:latin typeface="Montserrat" panose="00000500000000000000" pitchFamily="2" charset="0"/>
          </a:endParaRPr>
        </a:p>
      </dgm:t>
    </dgm:pt>
    <dgm:pt modelId="{E07F17CD-250F-4B79-AFC6-15A9FC5D79F4}" type="parTrans" cxnId="{4132E7A9-9C2A-45A0-B60E-EDB87485C469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1EE7FCDB-6EF2-4329-BBBA-8D4AFEB829DD}" type="sibTrans" cxnId="{4132E7A9-9C2A-45A0-B60E-EDB87485C469}">
      <dgm:prSet/>
      <dgm:spPr/>
      <dgm:t>
        <a:bodyPr/>
        <a:lstStyle/>
        <a:p>
          <a:endParaRPr lang="en-US"/>
        </a:p>
      </dgm:t>
    </dgm:pt>
    <dgm:pt modelId="{0552F5F4-B24A-4A65-88B5-7ACB9AE8D767}">
      <dgm:prSet/>
      <dgm:spPr/>
      <dgm:t>
        <a:bodyPr/>
        <a:lstStyle/>
        <a:p>
          <a:r>
            <a:rPr lang="en-US" dirty="0">
              <a:latin typeface="Montserrat" panose="00000500000000000000" pitchFamily="2" charset="0"/>
            </a:rPr>
            <a:t>Video </a:t>
          </a:r>
          <a:r>
            <a:rPr lang="en-US" dirty="0" err="1">
              <a:latin typeface="Montserrat" panose="00000500000000000000" pitchFamily="2" charset="0"/>
            </a:rPr>
            <a:t>hướng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dẫn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đọc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bài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đọc</a:t>
          </a:r>
          <a:endParaRPr lang="en-US" dirty="0">
            <a:latin typeface="Montserrat" panose="00000500000000000000" pitchFamily="2" charset="0"/>
          </a:endParaRPr>
        </a:p>
      </dgm:t>
    </dgm:pt>
    <dgm:pt modelId="{8AAECA3F-C719-447C-B999-807DB2E33E78}" type="parTrans" cxnId="{900C1D3D-EE2A-4C0D-B935-C5A0FC3C9455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110252AD-2500-4C1A-8BE8-441FA76EE206}" type="sibTrans" cxnId="{900C1D3D-EE2A-4C0D-B935-C5A0FC3C9455}">
      <dgm:prSet/>
      <dgm:spPr/>
      <dgm:t>
        <a:bodyPr/>
        <a:lstStyle/>
        <a:p>
          <a:endParaRPr lang="en-US"/>
        </a:p>
      </dgm:t>
    </dgm:pt>
    <dgm:pt modelId="{5B260118-1507-4B69-8AC4-93EBF60B0137}">
      <dgm:prSet/>
      <dgm:spPr/>
      <dgm:t>
        <a:bodyPr/>
        <a:lstStyle/>
        <a:p>
          <a:r>
            <a:rPr lang="en-US" dirty="0">
              <a:latin typeface="Montserrat" panose="00000500000000000000" pitchFamily="2" charset="0"/>
            </a:rPr>
            <a:t>Video </a:t>
          </a:r>
          <a:r>
            <a:rPr lang="en-US" dirty="0" err="1">
              <a:latin typeface="Montserrat" panose="00000500000000000000" pitchFamily="2" charset="0"/>
            </a:rPr>
            <a:t>hướng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dẫn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thực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hiện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các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bài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tập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thực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hành</a:t>
          </a:r>
          <a:endParaRPr lang="en-US" dirty="0">
            <a:latin typeface="Montserrat" panose="00000500000000000000" pitchFamily="2" charset="0"/>
          </a:endParaRPr>
        </a:p>
      </dgm:t>
    </dgm:pt>
    <dgm:pt modelId="{995B9BD0-6BA2-49E6-AA46-8165B1E72BC5}" type="parTrans" cxnId="{4CB342DC-8B40-470B-87BD-6D37DC23357B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EE7D8E92-D8C7-4BD7-8B14-F6D119B89D8F}" type="sibTrans" cxnId="{4CB342DC-8B40-470B-87BD-6D37DC23357B}">
      <dgm:prSet/>
      <dgm:spPr/>
      <dgm:t>
        <a:bodyPr/>
        <a:lstStyle/>
        <a:p>
          <a:endParaRPr lang="en-US"/>
        </a:p>
      </dgm:t>
    </dgm:pt>
    <dgm:pt modelId="{8D511C7A-AC6B-49D8-8187-E44617B66F7E}">
      <dgm:prSet/>
      <dgm:spPr/>
      <dgm:t>
        <a:bodyPr/>
        <a:lstStyle/>
        <a:p>
          <a:r>
            <a:rPr lang="en-US" dirty="0">
              <a:latin typeface="Montserrat" panose="00000500000000000000" pitchFamily="2" charset="0"/>
            </a:rPr>
            <a:t>Video </a:t>
          </a:r>
          <a:r>
            <a:rPr lang="en-US" dirty="0" err="1">
              <a:latin typeface="Montserrat" panose="00000500000000000000" pitchFamily="2" charset="0"/>
            </a:rPr>
            <a:t>chữa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bài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tập</a:t>
          </a:r>
          <a:endParaRPr lang="en-US" dirty="0">
            <a:latin typeface="Montserrat" panose="00000500000000000000" pitchFamily="2" charset="0"/>
          </a:endParaRPr>
        </a:p>
      </dgm:t>
    </dgm:pt>
    <dgm:pt modelId="{A15AC69A-1876-4C42-9A26-88759F0DF0FA}" type="parTrans" cxnId="{65AC310E-B44A-48BA-BE0B-8F5E8CD19D12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2660CA1C-DBBC-4994-B78D-9545EA0AAF4A}" type="sibTrans" cxnId="{65AC310E-B44A-48BA-BE0B-8F5E8CD19D12}">
      <dgm:prSet/>
      <dgm:spPr/>
      <dgm:t>
        <a:bodyPr/>
        <a:lstStyle/>
        <a:p>
          <a:endParaRPr lang="en-US"/>
        </a:p>
      </dgm:t>
    </dgm:pt>
    <dgm:pt modelId="{AA94108B-C306-4E41-8E75-4450BC24DD21}">
      <dgm:prSet/>
      <dgm:spPr/>
      <dgm:t>
        <a:bodyPr/>
        <a:lstStyle/>
        <a:p>
          <a:r>
            <a:rPr lang="en-US" dirty="0">
              <a:latin typeface="Montserrat" panose="00000500000000000000" pitchFamily="2" charset="0"/>
            </a:rPr>
            <a:t>Source code </a:t>
          </a:r>
          <a:r>
            <a:rPr lang="en-US" dirty="0" err="1">
              <a:latin typeface="Montserrat" panose="00000500000000000000" pitchFamily="2" charset="0"/>
            </a:rPr>
            <a:t>tham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khảo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cho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các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bài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tập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thực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hành</a:t>
          </a:r>
          <a:endParaRPr lang="en-US" dirty="0">
            <a:latin typeface="Montserrat" panose="00000500000000000000" pitchFamily="2" charset="0"/>
          </a:endParaRPr>
        </a:p>
      </dgm:t>
    </dgm:pt>
    <dgm:pt modelId="{DB8C5FBB-5734-4CCB-B64A-6934C94B18AC}" type="parTrans" cxnId="{E321CF61-B7C3-4370-9D1A-BE2D2B8B7EBB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A50A0F74-C9B1-4D69-A450-CE5450ED4845}" type="sibTrans" cxnId="{E321CF61-B7C3-4370-9D1A-BE2D2B8B7EBB}">
      <dgm:prSet/>
      <dgm:spPr/>
      <dgm:t>
        <a:bodyPr/>
        <a:lstStyle/>
        <a:p>
          <a:endParaRPr lang="en-US"/>
        </a:p>
      </dgm:t>
    </dgm:pt>
    <dgm:pt modelId="{29150F41-EC92-4F29-8231-ADED519B064D}">
      <dgm:prSet/>
      <dgm:spPr/>
      <dgm:t>
        <a:bodyPr/>
        <a:lstStyle/>
        <a:p>
          <a:r>
            <a:rPr lang="en-US" dirty="0">
              <a:latin typeface="Montserrat" panose="00000500000000000000" pitchFamily="2" charset="0"/>
            </a:rPr>
            <a:t>Source code </a:t>
          </a:r>
          <a:r>
            <a:rPr lang="en-US" dirty="0" err="1">
              <a:latin typeface="Montserrat" panose="00000500000000000000" pitchFamily="2" charset="0"/>
            </a:rPr>
            <a:t>chữa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bài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tập</a:t>
          </a:r>
          <a:endParaRPr lang="en-US" dirty="0">
            <a:latin typeface="Montserrat" panose="00000500000000000000" pitchFamily="2" charset="0"/>
          </a:endParaRPr>
        </a:p>
      </dgm:t>
    </dgm:pt>
    <dgm:pt modelId="{E3DAD2F3-BD76-4B42-B28E-E9F9495843A6}" type="parTrans" cxnId="{6E179238-BE53-4CAA-B6F7-19FF390B4C12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095DCD0D-725C-4298-8473-4CE762703136}" type="sibTrans" cxnId="{6E179238-BE53-4CAA-B6F7-19FF390B4C12}">
      <dgm:prSet/>
      <dgm:spPr/>
      <dgm:t>
        <a:bodyPr/>
        <a:lstStyle/>
        <a:p>
          <a:endParaRPr lang="en-US"/>
        </a:p>
      </dgm:t>
    </dgm:pt>
    <dgm:pt modelId="{773FF035-1BB2-4D8B-A708-4616DE499674}">
      <dgm:prSet/>
      <dgm:spPr/>
      <dgm:t>
        <a:bodyPr/>
        <a:lstStyle/>
        <a:p>
          <a:r>
            <a:rPr lang="en-US" dirty="0" err="1">
              <a:latin typeface="Montserrat" panose="00000500000000000000" pitchFamily="2" charset="0"/>
            </a:rPr>
            <a:t>Dự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án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kết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thúc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các</a:t>
          </a:r>
          <a:r>
            <a:rPr lang="en-US" dirty="0">
              <a:latin typeface="Montserrat" panose="00000500000000000000" pitchFamily="2" charset="0"/>
            </a:rPr>
            <a:t> module</a:t>
          </a:r>
        </a:p>
      </dgm:t>
    </dgm:pt>
    <dgm:pt modelId="{8FE326D5-CEE2-4B5E-A7BF-98F0DE3EDB42}" type="parTrans" cxnId="{79A0D2ED-1B0F-4F62-944D-9749BC89BA6F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455FF57C-716C-4379-864C-1DC354328F3B}" type="sibTrans" cxnId="{79A0D2ED-1B0F-4F62-944D-9749BC89BA6F}">
      <dgm:prSet/>
      <dgm:spPr/>
      <dgm:t>
        <a:bodyPr/>
        <a:lstStyle/>
        <a:p>
          <a:endParaRPr lang="en-US"/>
        </a:p>
      </dgm:t>
    </dgm:pt>
    <dgm:pt modelId="{7449A377-45A5-4941-828D-AF28F9854836}">
      <dgm:prSet/>
      <dgm:spPr/>
      <dgm:t>
        <a:bodyPr/>
        <a:lstStyle/>
        <a:p>
          <a:r>
            <a:rPr lang="en-US" dirty="0" err="1">
              <a:latin typeface="Montserrat" panose="00000500000000000000" pitchFamily="2" charset="0"/>
            </a:rPr>
            <a:t>Dự</a:t>
          </a:r>
          <a:r>
            <a:rPr lang="en-US" dirty="0">
              <a:latin typeface="Montserrat" panose="00000500000000000000" pitchFamily="2" charset="0"/>
            </a:rPr>
            <a:t> an </a:t>
          </a:r>
          <a:r>
            <a:rPr lang="en-US" dirty="0" err="1">
              <a:latin typeface="Montserrat" panose="00000500000000000000" pitchFamily="2" charset="0"/>
            </a:rPr>
            <a:t>thực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tập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Rikkei</a:t>
          </a:r>
          <a:r>
            <a:rPr lang="en-US" dirty="0">
              <a:latin typeface="Montserrat" panose="00000500000000000000" pitchFamily="2" charset="0"/>
            </a:rPr>
            <a:t> Lab </a:t>
          </a:r>
          <a:r>
            <a:rPr lang="en-US" dirty="0" err="1">
              <a:latin typeface="Montserrat" panose="00000500000000000000" pitchFamily="2" charset="0"/>
            </a:rPr>
            <a:t>lập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trình</a:t>
          </a:r>
          <a:r>
            <a:rPr lang="en-US" dirty="0">
              <a:latin typeface="Montserrat" panose="00000500000000000000" pitchFamily="2" charset="0"/>
            </a:rPr>
            <a:t> frontend </a:t>
          </a:r>
          <a:r>
            <a:rPr lang="en-US" dirty="0" err="1">
              <a:latin typeface="Montserrat" panose="00000500000000000000" pitchFamily="2" charset="0"/>
            </a:rPr>
            <a:t>và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lập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trình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fullstack</a:t>
          </a:r>
          <a:endParaRPr lang="en-US" dirty="0">
            <a:latin typeface="Montserrat" panose="00000500000000000000" pitchFamily="2" charset="0"/>
          </a:endParaRPr>
        </a:p>
      </dgm:t>
    </dgm:pt>
    <dgm:pt modelId="{E069D1AB-F8F9-47F2-BB86-C790610DEE1C}" type="parTrans" cxnId="{DFC12C9F-09B7-43F6-BE21-1CA23F076C86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620203AB-5088-4DA8-94AF-EF4397B89289}" type="sibTrans" cxnId="{DFC12C9F-09B7-43F6-BE21-1CA23F076C86}">
      <dgm:prSet/>
      <dgm:spPr/>
      <dgm:t>
        <a:bodyPr/>
        <a:lstStyle/>
        <a:p>
          <a:endParaRPr lang="en-US"/>
        </a:p>
      </dgm:t>
    </dgm:pt>
    <dgm:pt modelId="{337B9493-C83C-41F2-B548-6B375AF23D43}" type="pres">
      <dgm:prSet presAssocID="{9DAF6064-B3A2-4EF5-B17D-CF107AB020E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2C234FE-F8A8-4867-A2FD-C25366EB0B56}" type="pres">
      <dgm:prSet presAssocID="{1FB9B492-A284-417E-B2DA-4FBB6031D3D8}" presName="root" presStyleCnt="0"/>
      <dgm:spPr/>
    </dgm:pt>
    <dgm:pt modelId="{65701774-24E8-4965-89BB-1B496010B56D}" type="pres">
      <dgm:prSet presAssocID="{1FB9B492-A284-417E-B2DA-4FBB6031D3D8}" presName="rootComposite" presStyleCnt="0"/>
      <dgm:spPr/>
    </dgm:pt>
    <dgm:pt modelId="{2DD0A999-E84A-4C40-898B-A27F3A4872DE}" type="pres">
      <dgm:prSet presAssocID="{1FB9B492-A284-417E-B2DA-4FBB6031D3D8}" presName="rootText" presStyleLbl="node1" presStyleIdx="0" presStyleCnt="7"/>
      <dgm:spPr/>
    </dgm:pt>
    <dgm:pt modelId="{87BAD70A-FEBE-48BA-AF1D-42CA87F6D9AA}" type="pres">
      <dgm:prSet presAssocID="{1FB9B492-A284-417E-B2DA-4FBB6031D3D8}" presName="rootConnector" presStyleLbl="node1" presStyleIdx="0" presStyleCnt="7"/>
      <dgm:spPr/>
    </dgm:pt>
    <dgm:pt modelId="{8D35D299-C493-40D9-92B7-6BDD0ABB527E}" type="pres">
      <dgm:prSet presAssocID="{1FB9B492-A284-417E-B2DA-4FBB6031D3D8}" presName="childShape" presStyleCnt="0"/>
      <dgm:spPr/>
    </dgm:pt>
    <dgm:pt modelId="{EF5426EB-FFEF-4F04-9C98-F439B0BB0BD2}" type="pres">
      <dgm:prSet presAssocID="{009652A1-8E65-42FD-AFEB-6C153C6B9CB5}" presName="Name13" presStyleLbl="parChTrans1D2" presStyleIdx="0" presStyleCnt="19"/>
      <dgm:spPr/>
    </dgm:pt>
    <dgm:pt modelId="{BD087BD8-A310-4AD6-B85B-ED7B0244003F}" type="pres">
      <dgm:prSet presAssocID="{E9A7B197-3E64-43A7-8F4A-C23E13BE6B81}" presName="childText" presStyleLbl="bgAcc1" presStyleIdx="0" presStyleCnt="19">
        <dgm:presLayoutVars>
          <dgm:bulletEnabled val="1"/>
        </dgm:presLayoutVars>
      </dgm:prSet>
      <dgm:spPr/>
    </dgm:pt>
    <dgm:pt modelId="{5DE3974B-6146-4A9B-A21B-BE42557CFFF4}" type="pres">
      <dgm:prSet presAssocID="{BE57958C-A3A7-4611-B73B-CC05AF9141BB}" presName="Name13" presStyleLbl="parChTrans1D2" presStyleIdx="1" presStyleCnt="19"/>
      <dgm:spPr/>
    </dgm:pt>
    <dgm:pt modelId="{FF80F00A-5263-4094-8078-AA9584B2878A}" type="pres">
      <dgm:prSet presAssocID="{68CB2BE6-5124-40EB-85E6-35BAFCF81F06}" presName="childText" presStyleLbl="bgAcc1" presStyleIdx="1" presStyleCnt="19">
        <dgm:presLayoutVars>
          <dgm:bulletEnabled val="1"/>
        </dgm:presLayoutVars>
      </dgm:prSet>
      <dgm:spPr/>
    </dgm:pt>
    <dgm:pt modelId="{8693AFCF-30CF-4093-9188-5B2310AF13E6}" type="pres">
      <dgm:prSet presAssocID="{B29B3EA3-46EA-4CB8-8F4F-10F420264B54}" presName="root" presStyleCnt="0"/>
      <dgm:spPr/>
    </dgm:pt>
    <dgm:pt modelId="{5B638DA1-FD5C-40CA-8650-692D69BD1A55}" type="pres">
      <dgm:prSet presAssocID="{B29B3EA3-46EA-4CB8-8F4F-10F420264B54}" presName="rootComposite" presStyleCnt="0"/>
      <dgm:spPr/>
    </dgm:pt>
    <dgm:pt modelId="{EF5D2D17-6DA0-47DC-8EA5-49A6DE95E2D1}" type="pres">
      <dgm:prSet presAssocID="{B29B3EA3-46EA-4CB8-8F4F-10F420264B54}" presName="rootText" presStyleLbl="node1" presStyleIdx="1" presStyleCnt="7"/>
      <dgm:spPr/>
    </dgm:pt>
    <dgm:pt modelId="{43684722-7316-4312-A8DE-FF1F42F58792}" type="pres">
      <dgm:prSet presAssocID="{B29B3EA3-46EA-4CB8-8F4F-10F420264B54}" presName="rootConnector" presStyleLbl="node1" presStyleIdx="1" presStyleCnt="7"/>
      <dgm:spPr/>
    </dgm:pt>
    <dgm:pt modelId="{C875B3E2-705E-4360-A2D0-99974F16E87F}" type="pres">
      <dgm:prSet presAssocID="{B29B3EA3-46EA-4CB8-8F4F-10F420264B54}" presName="childShape" presStyleCnt="0"/>
      <dgm:spPr/>
    </dgm:pt>
    <dgm:pt modelId="{830F9B87-47DF-4D31-9468-C2C2183200EA}" type="pres">
      <dgm:prSet presAssocID="{8F47EC80-563E-4FDD-8913-F28D198C56C7}" presName="Name13" presStyleLbl="parChTrans1D2" presStyleIdx="2" presStyleCnt="19"/>
      <dgm:spPr/>
    </dgm:pt>
    <dgm:pt modelId="{78E34E55-9199-47CA-8105-49F3D4AC0778}" type="pres">
      <dgm:prSet presAssocID="{8B3646C0-54C7-4B5D-BAD4-06726C162004}" presName="childText" presStyleLbl="bgAcc1" presStyleIdx="2" presStyleCnt="19">
        <dgm:presLayoutVars>
          <dgm:bulletEnabled val="1"/>
        </dgm:presLayoutVars>
      </dgm:prSet>
      <dgm:spPr/>
    </dgm:pt>
    <dgm:pt modelId="{2779F31F-CA95-40FF-875B-2543A741A776}" type="pres">
      <dgm:prSet presAssocID="{4D007BA1-8909-4252-943A-955AF7073553}" presName="Name13" presStyleLbl="parChTrans1D2" presStyleIdx="3" presStyleCnt="19"/>
      <dgm:spPr/>
    </dgm:pt>
    <dgm:pt modelId="{A3477E18-ACC8-4F5C-82FA-F5817CEF1360}" type="pres">
      <dgm:prSet presAssocID="{5CDD23F0-4427-4196-8D50-CEC7204E1654}" presName="childText" presStyleLbl="bgAcc1" presStyleIdx="3" presStyleCnt="19">
        <dgm:presLayoutVars>
          <dgm:bulletEnabled val="1"/>
        </dgm:presLayoutVars>
      </dgm:prSet>
      <dgm:spPr/>
    </dgm:pt>
    <dgm:pt modelId="{690C234B-A0E5-425B-8C79-9B1608EFF15E}" type="pres">
      <dgm:prSet presAssocID="{E8C89199-D496-4B15-888F-DDD66788CD3B}" presName="Name13" presStyleLbl="parChTrans1D2" presStyleIdx="4" presStyleCnt="19"/>
      <dgm:spPr/>
    </dgm:pt>
    <dgm:pt modelId="{B6C0FF9C-9E41-45FE-AD33-1B3259E4E17D}" type="pres">
      <dgm:prSet presAssocID="{9E3D46DD-2B0E-4194-A03C-EE60A0E394F4}" presName="childText" presStyleLbl="bgAcc1" presStyleIdx="4" presStyleCnt="19">
        <dgm:presLayoutVars>
          <dgm:bulletEnabled val="1"/>
        </dgm:presLayoutVars>
      </dgm:prSet>
      <dgm:spPr/>
    </dgm:pt>
    <dgm:pt modelId="{25B21C86-D92D-40CD-9215-0CB6251FE199}" type="pres">
      <dgm:prSet presAssocID="{8496022C-3761-4490-8DBD-62C0F15C43DE}" presName="Name13" presStyleLbl="parChTrans1D2" presStyleIdx="5" presStyleCnt="19"/>
      <dgm:spPr/>
    </dgm:pt>
    <dgm:pt modelId="{5201E8D2-E13F-4081-B85F-470FC0238938}" type="pres">
      <dgm:prSet presAssocID="{A5E279A7-6808-42B3-87F9-8A333ED730EE}" presName="childText" presStyleLbl="bgAcc1" presStyleIdx="5" presStyleCnt="19">
        <dgm:presLayoutVars>
          <dgm:bulletEnabled val="1"/>
        </dgm:presLayoutVars>
      </dgm:prSet>
      <dgm:spPr/>
    </dgm:pt>
    <dgm:pt modelId="{51890CC2-7DDB-41BB-8B92-B072775DD178}" type="pres">
      <dgm:prSet presAssocID="{986C7066-4CA8-4D07-B93E-110CCEC3E92D}" presName="Name13" presStyleLbl="parChTrans1D2" presStyleIdx="6" presStyleCnt="19"/>
      <dgm:spPr/>
    </dgm:pt>
    <dgm:pt modelId="{0CD337E8-0A5F-471D-A7D0-54079C558984}" type="pres">
      <dgm:prSet presAssocID="{3E8FCB64-62BE-41F0-A953-2502913C966A}" presName="childText" presStyleLbl="bgAcc1" presStyleIdx="6" presStyleCnt="19">
        <dgm:presLayoutVars>
          <dgm:bulletEnabled val="1"/>
        </dgm:presLayoutVars>
      </dgm:prSet>
      <dgm:spPr/>
    </dgm:pt>
    <dgm:pt modelId="{5E090A29-1721-4A97-9882-1F6332F2C8A6}" type="pres">
      <dgm:prSet presAssocID="{8B31C439-7F13-4CFC-BC13-89A6D6D69CF3}" presName="root" presStyleCnt="0"/>
      <dgm:spPr/>
    </dgm:pt>
    <dgm:pt modelId="{8C594A35-B8D4-466A-8E6D-EAF7B85953E2}" type="pres">
      <dgm:prSet presAssocID="{8B31C439-7F13-4CFC-BC13-89A6D6D69CF3}" presName="rootComposite" presStyleCnt="0"/>
      <dgm:spPr/>
    </dgm:pt>
    <dgm:pt modelId="{6AB6CF97-6EFF-4ABC-8C43-D957BB47C10E}" type="pres">
      <dgm:prSet presAssocID="{8B31C439-7F13-4CFC-BC13-89A6D6D69CF3}" presName="rootText" presStyleLbl="node1" presStyleIdx="2" presStyleCnt="7"/>
      <dgm:spPr/>
    </dgm:pt>
    <dgm:pt modelId="{5830EB7C-BBCE-49EF-AAC1-D82A0F0EBD88}" type="pres">
      <dgm:prSet presAssocID="{8B31C439-7F13-4CFC-BC13-89A6D6D69CF3}" presName="rootConnector" presStyleLbl="node1" presStyleIdx="2" presStyleCnt="7"/>
      <dgm:spPr/>
    </dgm:pt>
    <dgm:pt modelId="{A1DB79AD-6643-4B7B-B33A-32E11A7D28F9}" type="pres">
      <dgm:prSet presAssocID="{8B31C439-7F13-4CFC-BC13-89A6D6D69CF3}" presName="childShape" presStyleCnt="0"/>
      <dgm:spPr/>
    </dgm:pt>
    <dgm:pt modelId="{C8A9A5B1-FB44-4BED-BDFC-ED6AF5F0E30B}" type="pres">
      <dgm:prSet presAssocID="{25507A71-3E75-4F8D-BBBE-AA08FAFFC8DD}" presName="Name13" presStyleLbl="parChTrans1D2" presStyleIdx="7" presStyleCnt="19"/>
      <dgm:spPr/>
    </dgm:pt>
    <dgm:pt modelId="{8FC197D2-AD30-4993-B1C1-92325760265B}" type="pres">
      <dgm:prSet presAssocID="{CBC56A75-7CCE-4868-B8EE-856FE8DC2DAE}" presName="childText" presStyleLbl="bgAcc1" presStyleIdx="7" presStyleCnt="19">
        <dgm:presLayoutVars>
          <dgm:bulletEnabled val="1"/>
        </dgm:presLayoutVars>
      </dgm:prSet>
      <dgm:spPr/>
    </dgm:pt>
    <dgm:pt modelId="{DABB3225-F23A-4938-9F45-6EEC7BA83629}" type="pres">
      <dgm:prSet presAssocID="{26E86900-DF2B-40FE-8A9A-0C9A977C8C79}" presName="Name13" presStyleLbl="parChTrans1D2" presStyleIdx="8" presStyleCnt="19"/>
      <dgm:spPr/>
    </dgm:pt>
    <dgm:pt modelId="{14969C72-3B71-4DE6-8841-107A53E68324}" type="pres">
      <dgm:prSet presAssocID="{3890722E-F2F2-4C56-8A8D-F783C644CBF8}" presName="childText" presStyleLbl="bgAcc1" presStyleIdx="8" presStyleCnt="19">
        <dgm:presLayoutVars>
          <dgm:bulletEnabled val="1"/>
        </dgm:presLayoutVars>
      </dgm:prSet>
      <dgm:spPr/>
    </dgm:pt>
    <dgm:pt modelId="{CEE742F0-C7D3-4B59-AD6F-E5126DBDB1B5}" type="pres">
      <dgm:prSet presAssocID="{77D64E93-0B5E-4678-82FA-58822A7D093D}" presName="root" presStyleCnt="0"/>
      <dgm:spPr/>
    </dgm:pt>
    <dgm:pt modelId="{83C3CD0C-5E1E-40DE-A8ED-3D5C5980AD2D}" type="pres">
      <dgm:prSet presAssocID="{77D64E93-0B5E-4678-82FA-58822A7D093D}" presName="rootComposite" presStyleCnt="0"/>
      <dgm:spPr/>
    </dgm:pt>
    <dgm:pt modelId="{B31954D7-534D-4674-8AAA-F3C8AC57AF92}" type="pres">
      <dgm:prSet presAssocID="{77D64E93-0B5E-4678-82FA-58822A7D093D}" presName="rootText" presStyleLbl="node1" presStyleIdx="3" presStyleCnt="7"/>
      <dgm:spPr/>
    </dgm:pt>
    <dgm:pt modelId="{BDC1247F-9D16-4EFC-B94E-2F4308D27C84}" type="pres">
      <dgm:prSet presAssocID="{77D64E93-0B5E-4678-82FA-58822A7D093D}" presName="rootConnector" presStyleLbl="node1" presStyleIdx="3" presStyleCnt="7"/>
      <dgm:spPr/>
    </dgm:pt>
    <dgm:pt modelId="{8FF6B091-2DED-44E3-9A13-DDF7AFB492AC}" type="pres">
      <dgm:prSet presAssocID="{77D64E93-0B5E-4678-82FA-58822A7D093D}" presName="childShape" presStyleCnt="0"/>
      <dgm:spPr/>
    </dgm:pt>
    <dgm:pt modelId="{D6D3A55B-ADF1-4EFA-A364-F2B7A28C74C8}" type="pres">
      <dgm:prSet presAssocID="{8EAC7799-642B-493C-BFEC-855BC3042F56}" presName="Name13" presStyleLbl="parChTrans1D2" presStyleIdx="9" presStyleCnt="19"/>
      <dgm:spPr/>
    </dgm:pt>
    <dgm:pt modelId="{DFFF4D5D-9916-4346-AB89-579A9B4F2D9E}" type="pres">
      <dgm:prSet presAssocID="{51543720-40AD-49AF-B913-B492AA919478}" presName="childText" presStyleLbl="bgAcc1" presStyleIdx="9" presStyleCnt="19">
        <dgm:presLayoutVars>
          <dgm:bulletEnabled val="1"/>
        </dgm:presLayoutVars>
      </dgm:prSet>
      <dgm:spPr/>
    </dgm:pt>
    <dgm:pt modelId="{26DEE071-4347-4C1F-832F-D574CE748510}" type="pres">
      <dgm:prSet presAssocID="{02F9D46E-EC98-441C-91E5-7F2C02511C88}" presName="Name13" presStyleLbl="parChTrans1D2" presStyleIdx="10" presStyleCnt="19"/>
      <dgm:spPr/>
    </dgm:pt>
    <dgm:pt modelId="{1CC1D9D7-C723-4983-AA7A-F9C44E277562}" type="pres">
      <dgm:prSet presAssocID="{D66EE16D-A508-4E58-AED8-084BBC14B8AE}" presName="childText" presStyleLbl="bgAcc1" presStyleIdx="10" presStyleCnt="19">
        <dgm:presLayoutVars>
          <dgm:bulletEnabled val="1"/>
        </dgm:presLayoutVars>
      </dgm:prSet>
      <dgm:spPr/>
    </dgm:pt>
    <dgm:pt modelId="{A60DC179-7302-40B9-A119-D4CDD6E03991}" type="pres">
      <dgm:prSet presAssocID="{E07F17CD-250F-4B79-AFC6-15A9FC5D79F4}" presName="Name13" presStyleLbl="parChTrans1D2" presStyleIdx="11" presStyleCnt="19"/>
      <dgm:spPr/>
    </dgm:pt>
    <dgm:pt modelId="{1A533010-AE2C-497E-B4AE-F6CAA67EAF3C}" type="pres">
      <dgm:prSet presAssocID="{4271F8D3-57BB-4E6A-9036-CBC3F6338E1A}" presName="childText" presStyleLbl="bgAcc1" presStyleIdx="11" presStyleCnt="19">
        <dgm:presLayoutVars>
          <dgm:bulletEnabled val="1"/>
        </dgm:presLayoutVars>
      </dgm:prSet>
      <dgm:spPr/>
    </dgm:pt>
    <dgm:pt modelId="{9AF368D8-D603-4EEC-915D-8CD9CBEA2268}" type="pres">
      <dgm:prSet presAssocID="{2FB6D31E-8A8D-4558-ADDA-60BF17EF6519}" presName="root" presStyleCnt="0"/>
      <dgm:spPr/>
    </dgm:pt>
    <dgm:pt modelId="{81DE5B3E-F4BF-4EF5-9116-B2FE3A417B03}" type="pres">
      <dgm:prSet presAssocID="{2FB6D31E-8A8D-4558-ADDA-60BF17EF6519}" presName="rootComposite" presStyleCnt="0"/>
      <dgm:spPr/>
    </dgm:pt>
    <dgm:pt modelId="{CD46F471-649D-4980-9A2D-AEBAC9184731}" type="pres">
      <dgm:prSet presAssocID="{2FB6D31E-8A8D-4558-ADDA-60BF17EF6519}" presName="rootText" presStyleLbl="node1" presStyleIdx="4" presStyleCnt="7"/>
      <dgm:spPr/>
    </dgm:pt>
    <dgm:pt modelId="{FE974ED2-E6FF-42E8-AAFB-3EA8D8DC0CFF}" type="pres">
      <dgm:prSet presAssocID="{2FB6D31E-8A8D-4558-ADDA-60BF17EF6519}" presName="rootConnector" presStyleLbl="node1" presStyleIdx="4" presStyleCnt="7"/>
      <dgm:spPr/>
    </dgm:pt>
    <dgm:pt modelId="{F6E262DD-804A-4F91-89BD-D2D625B29103}" type="pres">
      <dgm:prSet presAssocID="{2FB6D31E-8A8D-4558-ADDA-60BF17EF6519}" presName="childShape" presStyleCnt="0"/>
      <dgm:spPr/>
    </dgm:pt>
    <dgm:pt modelId="{CAB02998-CB92-4A55-90FA-0F45DAFD4B3B}" type="pres">
      <dgm:prSet presAssocID="{8AAECA3F-C719-447C-B999-807DB2E33E78}" presName="Name13" presStyleLbl="parChTrans1D2" presStyleIdx="12" presStyleCnt="19"/>
      <dgm:spPr/>
    </dgm:pt>
    <dgm:pt modelId="{B29F0EFB-3C7E-4CB7-B413-C585E8169246}" type="pres">
      <dgm:prSet presAssocID="{0552F5F4-B24A-4A65-88B5-7ACB9AE8D767}" presName="childText" presStyleLbl="bgAcc1" presStyleIdx="12" presStyleCnt="19">
        <dgm:presLayoutVars>
          <dgm:bulletEnabled val="1"/>
        </dgm:presLayoutVars>
      </dgm:prSet>
      <dgm:spPr/>
    </dgm:pt>
    <dgm:pt modelId="{0A6DE7B0-A24A-4142-AF28-D43B1B4CE763}" type="pres">
      <dgm:prSet presAssocID="{995B9BD0-6BA2-49E6-AA46-8165B1E72BC5}" presName="Name13" presStyleLbl="parChTrans1D2" presStyleIdx="13" presStyleCnt="19"/>
      <dgm:spPr/>
    </dgm:pt>
    <dgm:pt modelId="{ECB4AED3-65DD-4E3F-A035-AD374917D085}" type="pres">
      <dgm:prSet presAssocID="{5B260118-1507-4B69-8AC4-93EBF60B0137}" presName="childText" presStyleLbl="bgAcc1" presStyleIdx="13" presStyleCnt="19">
        <dgm:presLayoutVars>
          <dgm:bulletEnabled val="1"/>
        </dgm:presLayoutVars>
      </dgm:prSet>
      <dgm:spPr/>
    </dgm:pt>
    <dgm:pt modelId="{336301FB-44A3-476E-9E2E-568B4B294D9B}" type="pres">
      <dgm:prSet presAssocID="{A15AC69A-1876-4C42-9A26-88759F0DF0FA}" presName="Name13" presStyleLbl="parChTrans1D2" presStyleIdx="14" presStyleCnt="19"/>
      <dgm:spPr/>
    </dgm:pt>
    <dgm:pt modelId="{265699FE-70DF-45EB-BC11-9147A652E00D}" type="pres">
      <dgm:prSet presAssocID="{8D511C7A-AC6B-49D8-8187-E44617B66F7E}" presName="childText" presStyleLbl="bgAcc1" presStyleIdx="14" presStyleCnt="19">
        <dgm:presLayoutVars>
          <dgm:bulletEnabled val="1"/>
        </dgm:presLayoutVars>
      </dgm:prSet>
      <dgm:spPr/>
    </dgm:pt>
    <dgm:pt modelId="{F1E72830-DBB7-40E7-95B8-1B23FD72CD64}" type="pres">
      <dgm:prSet presAssocID="{70C2A648-28D4-440F-97FE-EB0DCEAA0E7C}" presName="root" presStyleCnt="0"/>
      <dgm:spPr/>
    </dgm:pt>
    <dgm:pt modelId="{4603EC2B-049E-436F-B5F4-78BE67C8FDAF}" type="pres">
      <dgm:prSet presAssocID="{70C2A648-28D4-440F-97FE-EB0DCEAA0E7C}" presName="rootComposite" presStyleCnt="0"/>
      <dgm:spPr/>
    </dgm:pt>
    <dgm:pt modelId="{4F251586-0F44-4350-A778-12E5F4246469}" type="pres">
      <dgm:prSet presAssocID="{70C2A648-28D4-440F-97FE-EB0DCEAA0E7C}" presName="rootText" presStyleLbl="node1" presStyleIdx="5" presStyleCnt="7"/>
      <dgm:spPr/>
    </dgm:pt>
    <dgm:pt modelId="{9C2C9EB5-232C-4B5F-8B9E-63E4F26C02A0}" type="pres">
      <dgm:prSet presAssocID="{70C2A648-28D4-440F-97FE-EB0DCEAA0E7C}" presName="rootConnector" presStyleLbl="node1" presStyleIdx="5" presStyleCnt="7"/>
      <dgm:spPr/>
    </dgm:pt>
    <dgm:pt modelId="{092EEE3F-A8A9-4E8B-ADBF-2498050C95F1}" type="pres">
      <dgm:prSet presAssocID="{70C2A648-28D4-440F-97FE-EB0DCEAA0E7C}" presName="childShape" presStyleCnt="0"/>
      <dgm:spPr/>
    </dgm:pt>
    <dgm:pt modelId="{C8F45B9C-5AA3-4175-9E83-65C826E75C84}" type="pres">
      <dgm:prSet presAssocID="{DB8C5FBB-5734-4CCB-B64A-6934C94B18AC}" presName="Name13" presStyleLbl="parChTrans1D2" presStyleIdx="15" presStyleCnt="19"/>
      <dgm:spPr/>
    </dgm:pt>
    <dgm:pt modelId="{4B8BCC39-2B9B-449F-A02D-3BDD95F8A0A1}" type="pres">
      <dgm:prSet presAssocID="{AA94108B-C306-4E41-8E75-4450BC24DD21}" presName="childText" presStyleLbl="bgAcc1" presStyleIdx="15" presStyleCnt="19">
        <dgm:presLayoutVars>
          <dgm:bulletEnabled val="1"/>
        </dgm:presLayoutVars>
      </dgm:prSet>
      <dgm:spPr/>
    </dgm:pt>
    <dgm:pt modelId="{6011F28C-75A6-4183-842C-529E7A7C5F50}" type="pres">
      <dgm:prSet presAssocID="{E3DAD2F3-BD76-4B42-B28E-E9F9495843A6}" presName="Name13" presStyleLbl="parChTrans1D2" presStyleIdx="16" presStyleCnt="19"/>
      <dgm:spPr/>
    </dgm:pt>
    <dgm:pt modelId="{60407194-9AF5-4D87-9A60-43E4E186D72F}" type="pres">
      <dgm:prSet presAssocID="{29150F41-EC92-4F29-8231-ADED519B064D}" presName="childText" presStyleLbl="bgAcc1" presStyleIdx="16" presStyleCnt="19">
        <dgm:presLayoutVars>
          <dgm:bulletEnabled val="1"/>
        </dgm:presLayoutVars>
      </dgm:prSet>
      <dgm:spPr/>
    </dgm:pt>
    <dgm:pt modelId="{9EFCD4D3-817F-4381-BC4C-12909C5AA054}" type="pres">
      <dgm:prSet presAssocID="{0B3E5E3B-9F3C-4060-9AE1-219439E0BC08}" presName="root" presStyleCnt="0"/>
      <dgm:spPr/>
    </dgm:pt>
    <dgm:pt modelId="{8B9C1C6A-FA36-4E6A-A1AE-0516CAD79450}" type="pres">
      <dgm:prSet presAssocID="{0B3E5E3B-9F3C-4060-9AE1-219439E0BC08}" presName="rootComposite" presStyleCnt="0"/>
      <dgm:spPr/>
    </dgm:pt>
    <dgm:pt modelId="{93E97C9B-8175-43FB-9F9C-04409894A298}" type="pres">
      <dgm:prSet presAssocID="{0B3E5E3B-9F3C-4060-9AE1-219439E0BC08}" presName="rootText" presStyleLbl="node1" presStyleIdx="6" presStyleCnt="7"/>
      <dgm:spPr/>
    </dgm:pt>
    <dgm:pt modelId="{F35E55B7-1ED6-4339-9E6A-F52329BE6F38}" type="pres">
      <dgm:prSet presAssocID="{0B3E5E3B-9F3C-4060-9AE1-219439E0BC08}" presName="rootConnector" presStyleLbl="node1" presStyleIdx="6" presStyleCnt="7"/>
      <dgm:spPr/>
    </dgm:pt>
    <dgm:pt modelId="{362B69D1-B056-4DF2-A44C-3A0F7622B409}" type="pres">
      <dgm:prSet presAssocID="{0B3E5E3B-9F3C-4060-9AE1-219439E0BC08}" presName="childShape" presStyleCnt="0"/>
      <dgm:spPr/>
    </dgm:pt>
    <dgm:pt modelId="{0A9F9EAC-F978-4FC5-902A-A7EE63F83056}" type="pres">
      <dgm:prSet presAssocID="{8FE326D5-CEE2-4B5E-A7BF-98F0DE3EDB42}" presName="Name13" presStyleLbl="parChTrans1D2" presStyleIdx="17" presStyleCnt="19"/>
      <dgm:spPr/>
    </dgm:pt>
    <dgm:pt modelId="{4E1E216B-3F06-470E-A5AE-AA5319D8F1C9}" type="pres">
      <dgm:prSet presAssocID="{773FF035-1BB2-4D8B-A708-4616DE499674}" presName="childText" presStyleLbl="bgAcc1" presStyleIdx="17" presStyleCnt="19">
        <dgm:presLayoutVars>
          <dgm:bulletEnabled val="1"/>
        </dgm:presLayoutVars>
      </dgm:prSet>
      <dgm:spPr/>
    </dgm:pt>
    <dgm:pt modelId="{6DFD8555-3990-4103-880C-A2A1439267F4}" type="pres">
      <dgm:prSet presAssocID="{E069D1AB-F8F9-47F2-BB86-C790610DEE1C}" presName="Name13" presStyleLbl="parChTrans1D2" presStyleIdx="18" presStyleCnt="19"/>
      <dgm:spPr/>
    </dgm:pt>
    <dgm:pt modelId="{94322DA8-D108-4F76-AFC9-FAE8D16DF0EC}" type="pres">
      <dgm:prSet presAssocID="{7449A377-45A5-4941-828D-AF28F9854836}" presName="childText" presStyleLbl="bgAcc1" presStyleIdx="18" presStyleCnt="19">
        <dgm:presLayoutVars>
          <dgm:bulletEnabled val="1"/>
        </dgm:presLayoutVars>
      </dgm:prSet>
      <dgm:spPr/>
    </dgm:pt>
  </dgm:ptLst>
  <dgm:cxnLst>
    <dgm:cxn modelId="{ADCA9000-F848-45DD-8001-7041856BD8E3}" type="presOf" srcId="{E3DAD2F3-BD76-4B42-B28E-E9F9495843A6}" destId="{6011F28C-75A6-4183-842C-529E7A7C5F50}" srcOrd="0" destOrd="0" presId="urn:microsoft.com/office/officeart/2005/8/layout/hierarchy3"/>
    <dgm:cxn modelId="{FA614701-F286-4BBC-AEAE-A6931C134FC4}" type="presOf" srcId="{A5E279A7-6808-42B3-87F9-8A333ED730EE}" destId="{5201E8D2-E13F-4081-B85F-470FC0238938}" srcOrd="0" destOrd="0" presId="urn:microsoft.com/office/officeart/2005/8/layout/hierarchy3"/>
    <dgm:cxn modelId="{464C7E03-41D5-4D35-846B-648E8524EA9F}" type="presOf" srcId="{8EAC7799-642B-493C-BFEC-855BC3042F56}" destId="{D6D3A55B-ADF1-4EFA-A364-F2B7A28C74C8}" srcOrd="0" destOrd="0" presId="urn:microsoft.com/office/officeart/2005/8/layout/hierarchy3"/>
    <dgm:cxn modelId="{A1A33506-65E9-452C-9FBE-10CB54811917}" type="presOf" srcId="{3E8FCB64-62BE-41F0-A953-2502913C966A}" destId="{0CD337E8-0A5F-471D-A7D0-54079C558984}" srcOrd="0" destOrd="0" presId="urn:microsoft.com/office/officeart/2005/8/layout/hierarchy3"/>
    <dgm:cxn modelId="{5B419C0A-B791-41EF-936F-79B51EE50DDD}" type="presOf" srcId="{E07F17CD-250F-4B79-AFC6-15A9FC5D79F4}" destId="{A60DC179-7302-40B9-A119-D4CDD6E03991}" srcOrd="0" destOrd="0" presId="urn:microsoft.com/office/officeart/2005/8/layout/hierarchy3"/>
    <dgm:cxn modelId="{65AC310E-B44A-48BA-BE0B-8F5E8CD19D12}" srcId="{2FB6D31E-8A8D-4558-ADDA-60BF17EF6519}" destId="{8D511C7A-AC6B-49D8-8187-E44617B66F7E}" srcOrd="2" destOrd="0" parTransId="{A15AC69A-1876-4C42-9A26-88759F0DF0FA}" sibTransId="{2660CA1C-DBBC-4994-B78D-9545EA0AAF4A}"/>
    <dgm:cxn modelId="{41D91F14-BB26-4E15-871F-DB6DAC57B85E}" type="presOf" srcId="{B29B3EA3-46EA-4CB8-8F4F-10F420264B54}" destId="{EF5D2D17-6DA0-47DC-8EA5-49A6DE95E2D1}" srcOrd="0" destOrd="0" presId="urn:microsoft.com/office/officeart/2005/8/layout/hierarchy3"/>
    <dgm:cxn modelId="{AED71517-4D37-4ABC-BF28-FBF9FD9F140B}" srcId="{1FB9B492-A284-417E-B2DA-4FBB6031D3D8}" destId="{68CB2BE6-5124-40EB-85E6-35BAFCF81F06}" srcOrd="1" destOrd="0" parTransId="{BE57958C-A3A7-4611-B73B-CC05AF9141BB}" sibTransId="{6D14A4C3-1926-4F8A-9D0C-9B7A6419F514}"/>
    <dgm:cxn modelId="{E4FF7A20-FD65-4C1A-81B8-6B6FA69DEF7D}" type="presOf" srcId="{009652A1-8E65-42FD-AFEB-6C153C6B9CB5}" destId="{EF5426EB-FFEF-4F04-9C98-F439B0BB0BD2}" srcOrd="0" destOrd="0" presId="urn:microsoft.com/office/officeart/2005/8/layout/hierarchy3"/>
    <dgm:cxn modelId="{EC24D022-1419-4906-9F1A-157CF88E1D35}" type="presOf" srcId="{A15AC69A-1876-4C42-9A26-88759F0DF0FA}" destId="{336301FB-44A3-476E-9E2E-568B4B294D9B}" srcOrd="0" destOrd="0" presId="urn:microsoft.com/office/officeart/2005/8/layout/hierarchy3"/>
    <dgm:cxn modelId="{3BC59123-E947-49C8-871D-D15CACDD0207}" type="presOf" srcId="{8AAECA3F-C719-447C-B999-807DB2E33E78}" destId="{CAB02998-CB92-4A55-90FA-0F45DAFD4B3B}" srcOrd="0" destOrd="0" presId="urn:microsoft.com/office/officeart/2005/8/layout/hierarchy3"/>
    <dgm:cxn modelId="{9281DD23-4A9F-4469-BE08-ED596C326E0C}" type="presOf" srcId="{CBC56A75-7CCE-4868-B8EE-856FE8DC2DAE}" destId="{8FC197D2-AD30-4993-B1C1-92325760265B}" srcOrd="0" destOrd="0" presId="urn:microsoft.com/office/officeart/2005/8/layout/hierarchy3"/>
    <dgm:cxn modelId="{30DE1626-B82C-425A-B9E7-09E89FE1ED99}" type="presOf" srcId="{0552F5F4-B24A-4A65-88B5-7ACB9AE8D767}" destId="{B29F0EFB-3C7E-4CB7-B413-C585E8169246}" srcOrd="0" destOrd="0" presId="urn:microsoft.com/office/officeart/2005/8/layout/hierarchy3"/>
    <dgm:cxn modelId="{0955DC26-7DE1-4E76-81D4-9E16D83F0A65}" type="presOf" srcId="{995B9BD0-6BA2-49E6-AA46-8165B1E72BC5}" destId="{0A6DE7B0-A24A-4142-AF28-D43B1B4CE763}" srcOrd="0" destOrd="0" presId="urn:microsoft.com/office/officeart/2005/8/layout/hierarchy3"/>
    <dgm:cxn modelId="{8A3A1527-A909-41E3-9A5C-E18FDFBA7386}" srcId="{B29B3EA3-46EA-4CB8-8F4F-10F420264B54}" destId="{3E8FCB64-62BE-41F0-A953-2502913C966A}" srcOrd="4" destOrd="0" parTransId="{986C7066-4CA8-4D07-B93E-110CCEC3E92D}" sibTransId="{BC278D63-D144-4080-A512-355CE5AA9C83}"/>
    <dgm:cxn modelId="{7C392227-8245-4E2F-ACB6-3F708D967A9F}" type="presOf" srcId="{3890722E-F2F2-4C56-8A8D-F783C644CBF8}" destId="{14969C72-3B71-4DE6-8841-107A53E68324}" srcOrd="0" destOrd="0" presId="urn:microsoft.com/office/officeart/2005/8/layout/hierarchy3"/>
    <dgm:cxn modelId="{FAC03728-1785-4BF7-9B6D-E8025C5BE0EE}" type="presOf" srcId="{51543720-40AD-49AF-B913-B492AA919478}" destId="{DFFF4D5D-9916-4346-AB89-579A9B4F2D9E}" srcOrd="0" destOrd="0" presId="urn:microsoft.com/office/officeart/2005/8/layout/hierarchy3"/>
    <dgm:cxn modelId="{FED3042B-0982-4E56-9F11-38C987171CD2}" type="presOf" srcId="{1FB9B492-A284-417E-B2DA-4FBB6031D3D8}" destId="{87BAD70A-FEBE-48BA-AF1D-42CA87F6D9AA}" srcOrd="1" destOrd="0" presId="urn:microsoft.com/office/officeart/2005/8/layout/hierarchy3"/>
    <dgm:cxn modelId="{1277AB2F-EB6C-417C-8D09-DBB1995DFECB}" type="presOf" srcId="{8D511C7A-AC6B-49D8-8187-E44617B66F7E}" destId="{265699FE-70DF-45EB-BC11-9147A652E00D}" srcOrd="0" destOrd="0" presId="urn:microsoft.com/office/officeart/2005/8/layout/hierarchy3"/>
    <dgm:cxn modelId="{1D83B92F-757D-486D-8FB6-A029D04E4523}" type="presOf" srcId="{5CDD23F0-4427-4196-8D50-CEC7204E1654}" destId="{A3477E18-ACC8-4F5C-82FA-F5817CEF1360}" srcOrd="0" destOrd="0" presId="urn:microsoft.com/office/officeart/2005/8/layout/hierarchy3"/>
    <dgm:cxn modelId="{33F52830-1C2E-4F19-96F2-F7C8722B5AFE}" srcId="{9DAF6064-B3A2-4EF5-B17D-CF107AB020E4}" destId="{B29B3EA3-46EA-4CB8-8F4F-10F420264B54}" srcOrd="1" destOrd="0" parTransId="{48542D08-1E7E-4AF3-A3EF-C406D2CD3FF5}" sibTransId="{7A2EB647-E603-4907-9380-D6DDEC28BE29}"/>
    <dgm:cxn modelId="{6E179238-BE53-4CAA-B6F7-19FF390B4C12}" srcId="{70C2A648-28D4-440F-97FE-EB0DCEAA0E7C}" destId="{29150F41-EC92-4F29-8231-ADED519B064D}" srcOrd="1" destOrd="0" parTransId="{E3DAD2F3-BD76-4B42-B28E-E9F9495843A6}" sibTransId="{095DCD0D-725C-4298-8473-4CE762703136}"/>
    <dgm:cxn modelId="{D8744139-F07F-48FC-A6D2-8C23D18C905C}" srcId="{8B31C439-7F13-4CFC-BC13-89A6D6D69CF3}" destId="{CBC56A75-7CCE-4868-B8EE-856FE8DC2DAE}" srcOrd="0" destOrd="0" parTransId="{25507A71-3E75-4F8D-BBBE-AA08FAFFC8DD}" sibTransId="{761674BC-DF76-447D-BD49-60F6F0375FD6}"/>
    <dgm:cxn modelId="{2246DB39-7735-400E-A3C4-65D52BFD3EA6}" type="presOf" srcId="{1FB9B492-A284-417E-B2DA-4FBB6031D3D8}" destId="{2DD0A999-E84A-4C40-898B-A27F3A4872DE}" srcOrd="0" destOrd="0" presId="urn:microsoft.com/office/officeart/2005/8/layout/hierarchy3"/>
    <dgm:cxn modelId="{F3ECB23A-38CD-4769-BD9C-4C243CC6B973}" srcId="{8B31C439-7F13-4CFC-BC13-89A6D6D69CF3}" destId="{3890722E-F2F2-4C56-8A8D-F783C644CBF8}" srcOrd="1" destOrd="0" parTransId="{26E86900-DF2B-40FE-8A9A-0C9A977C8C79}" sibTransId="{89017897-27FD-443C-A4AA-88648F30B58A}"/>
    <dgm:cxn modelId="{A28E8F3C-4E6A-4D98-9775-5B6A4FED1F5B}" srcId="{B29B3EA3-46EA-4CB8-8F4F-10F420264B54}" destId="{8B3646C0-54C7-4B5D-BAD4-06726C162004}" srcOrd="0" destOrd="0" parTransId="{8F47EC80-563E-4FDD-8913-F28D198C56C7}" sibTransId="{588DD736-D4E1-4C1D-B5C8-819AF3715802}"/>
    <dgm:cxn modelId="{900C1D3D-EE2A-4C0D-B935-C5A0FC3C9455}" srcId="{2FB6D31E-8A8D-4558-ADDA-60BF17EF6519}" destId="{0552F5F4-B24A-4A65-88B5-7ACB9AE8D767}" srcOrd="0" destOrd="0" parTransId="{8AAECA3F-C719-447C-B999-807DB2E33E78}" sibTransId="{110252AD-2500-4C1A-8BE8-441FA76EE206}"/>
    <dgm:cxn modelId="{E321CF61-B7C3-4370-9D1A-BE2D2B8B7EBB}" srcId="{70C2A648-28D4-440F-97FE-EB0DCEAA0E7C}" destId="{AA94108B-C306-4E41-8E75-4450BC24DD21}" srcOrd="0" destOrd="0" parTransId="{DB8C5FBB-5734-4CCB-B64A-6934C94B18AC}" sibTransId="{A50A0F74-C9B1-4D69-A450-CE5450ED4845}"/>
    <dgm:cxn modelId="{BD1F1B42-06C0-4103-ADB6-1D21F87E4F96}" srcId="{9DAF6064-B3A2-4EF5-B17D-CF107AB020E4}" destId="{70C2A648-28D4-440F-97FE-EB0DCEAA0E7C}" srcOrd="5" destOrd="0" parTransId="{27102730-976B-4C72-8FB8-2015BD576D3D}" sibTransId="{9B355A9D-8DE6-4DA9-91E6-295FADB97776}"/>
    <dgm:cxn modelId="{4158AC43-6C84-4A16-829D-E26072169D01}" srcId="{B29B3EA3-46EA-4CB8-8F4F-10F420264B54}" destId="{9E3D46DD-2B0E-4194-A03C-EE60A0E394F4}" srcOrd="2" destOrd="0" parTransId="{E8C89199-D496-4B15-888F-DDD66788CD3B}" sibTransId="{FAD5903C-E4B2-4274-A585-C5FCD957F984}"/>
    <dgm:cxn modelId="{E4EA6744-3F65-4EE3-941D-E9B23FC0661E}" type="presOf" srcId="{29150F41-EC92-4F29-8231-ADED519B064D}" destId="{60407194-9AF5-4D87-9A60-43E4E186D72F}" srcOrd="0" destOrd="0" presId="urn:microsoft.com/office/officeart/2005/8/layout/hierarchy3"/>
    <dgm:cxn modelId="{EB12A064-63EC-4F43-A477-C8675B42F70C}" type="presOf" srcId="{4D007BA1-8909-4252-943A-955AF7073553}" destId="{2779F31F-CA95-40FF-875B-2543A741A776}" srcOrd="0" destOrd="0" presId="urn:microsoft.com/office/officeart/2005/8/layout/hierarchy3"/>
    <dgm:cxn modelId="{9AD2F064-07D3-4597-B4F2-FA7A3B29B75F}" type="presOf" srcId="{2FB6D31E-8A8D-4558-ADDA-60BF17EF6519}" destId="{CD46F471-649D-4980-9A2D-AEBAC9184731}" srcOrd="0" destOrd="0" presId="urn:microsoft.com/office/officeart/2005/8/layout/hierarchy3"/>
    <dgm:cxn modelId="{C92BC347-7765-4EB2-AC4A-265D506BCCB9}" srcId="{77D64E93-0B5E-4678-82FA-58822A7D093D}" destId="{D66EE16D-A508-4E58-AED8-084BBC14B8AE}" srcOrd="1" destOrd="0" parTransId="{02F9D46E-EC98-441C-91E5-7F2C02511C88}" sibTransId="{8EDED815-1925-4D48-BAFD-E8EF192AFFCC}"/>
    <dgm:cxn modelId="{CDCAA24D-1B46-4193-B0EB-9519A2E63D17}" type="presOf" srcId="{B29B3EA3-46EA-4CB8-8F4F-10F420264B54}" destId="{43684722-7316-4312-A8DE-FF1F42F58792}" srcOrd="1" destOrd="0" presId="urn:microsoft.com/office/officeart/2005/8/layout/hierarchy3"/>
    <dgm:cxn modelId="{D55ED84E-5CC5-42E4-BD74-AD07BAFCA2FA}" type="presOf" srcId="{26E86900-DF2B-40FE-8A9A-0C9A977C8C79}" destId="{DABB3225-F23A-4938-9F45-6EEC7BA83629}" srcOrd="0" destOrd="0" presId="urn:microsoft.com/office/officeart/2005/8/layout/hierarchy3"/>
    <dgm:cxn modelId="{7B24F06E-2C15-48EE-9CB2-8895CF3439FF}" type="presOf" srcId="{77D64E93-0B5E-4678-82FA-58822A7D093D}" destId="{B31954D7-534D-4674-8AAA-F3C8AC57AF92}" srcOrd="0" destOrd="0" presId="urn:microsoft.com/office/officeart/2005/8/layout/hierarchy3"/>
    <dgm:cxn modelId="{22D75953-8190-4113-838C-6A21AEBB5561}" type="presOf" srcId="{0B3E5E3B-9F3C-4060-9AE1-219439E0BC08}" destId="{93E97C9B-8175-43FB-9F9C-04409894A298}" srcOrd="0" destOrd="0" presId="urn:microsoft.com/office/officeart/2005/8/layout/hierarchy3"/>
    <dgm:cxn modelId="{EE256275-2EEB-4943-A246-3556EF71D716}" type="presOf" srcId="{8B31C439-7F13-4CFC-BC13-89A6D6D69CF3}" destId="{5830EB7C-BBCE-49EF-AAC1-D82A0F0EBD88}" srcOrd="1" destOrd="0" presId="urn:microsoft.com/office/officeart/2005/8/layout/hierarchy3"/>
    <dgm:cxn modelId="{4D9F9258-E311-4505-8277-F07693E9F7DB}" type="presOf" srcId="{773FF035-1BB2-4D8B-A708-4616DE499674}" destId="{4E1E216B-3F06-470E-A5AE-AA5319D8F1C9}" srcOrd="0" destOrd="0" presId="urn:microsoft.com/office/officeart/2005/8/layout/hierarchy3"/>
    <dgm:cxn modelId="{7F04665A-CDF5-47B8-BE45-F7306D91FF71}" type="presOf" srcId="{70C2A648-28D4-440F-97FE-EB0DCEAA0E7C}" destId="{9C2C9EB5-232C-4B5F-8B9E-63E4F26C02A0}" srcOrd="1" destOrd="0" presId="urn:microsoft.com/office/officeart/2005/8/layout/hierarchy3"/>
    <dgm:cxn modelId="{A4B7AB5A-02EF-4F25-AEEB-AD807BD239EB}" srcId="{77D64E93-0B5E-4678-82FA-58822A7D093D}" destId="{51543720-40AD-49AF-B913-B492AA919478}" srcOrd="0" destOrd="0" parTransId="{8EAC7799-642B-493C-BFEC-855BC3042F56}" sibTransId="{E7C5C6D1-8A81-45AA-B349-B25A49091C06}"/>
    <dgm:cxn modelId="{46D8AE7B-E8E2-4630-BD4E-460B9C132EAE}" type="presOf" srcId="{2FB6D31E-8A8D-4558-ADDA-60BF17EF6519}" destId="{FE974ED2-E6FF-42E8-AAFB-3EA8D8DC0CFF}" srcOrd="1" destOrd="0" presId="urn:microsoft.com/office/officeart/2005/8/layout/hierarchy3"/>
    <dgm:cxn modelId="{E52D4089-9097-4F05-8637-5282B703C5B7}" type="presOf" srcId="{9DAF6064-B3A2-4EF5-B17D-CF107AB020E4}" destId="{337B9493-C83C-41F2-B548-6B375AF23D43}" srcOrd="0" destOrd="0" presId="urn:microsoft.com/office/officeart/2005/8/layout/hierarchy3"/>
    <dgm:cxn modelId="{D36DAC8A-1B13-4CEB-A359-73EDFC6EF32F}" type="presOf" srcId="{DB8C5FBB-5734-4CCB-B64A-6934C94B18AC}" destId="{C8F45B9C-5AA3-4175-9E83-65C826E75C84}" srcOrd="0" destOrd="0" presId="urn:microsoft.com/office/officeart/2005/8/layout/hierarchy3"/>
    <dgm:cxn modelId="{A348688C-CD33-49DE-B2B9-16C87C87DFCB}" type="presOf" srcId="{E9A7B197-3E64-43A7-8F4A-C23E13BE6B81}" destId="{BD087BD8-A310-4AD6-B85B-ED7B0244003F}" srcOrd="0" destOrd="0" presId="urn:microsoft.com/office/officeart/2005/8/layout/hierarchy3"/>
    <dgm:cxn modelId="{1CD3A98C-8983-4F5A-AD62-1013C4947C2D}" type="presOf" srcId="{8FE326D5-CEE2-4B5E-A7BF-98F0DE3EDB42}" destId="{0A9F9EAC-F978-4FC5-902A-A7EE63F83056}" srcOrd="0" destOrd="0" presId="urn:microsoft.com/office/officeart/2005/8/layout/hierarchy3"/>
    <dgm:cxn modelId="{47CA0A91-B81D-4DFA-A12D-7FF197AA2796}" type="presOf" srcId="{8B3646C0-54C7-4B5D-BAD4-06726C162004}" destId="{78E34E55-9199-47CA-8105-49F3D4AC0778}" srcOrd="0" destOrd="0" presId="urn:microsoft.com/office/officeart/2005/8/layout/hierarchy3"/>
    <dgm:cxn modelId="{6FE06194-2A75-45AE-9D6A-D14EB81977F3}" type="presOf" srcId="{4271F8D3-57BB-4E6A-9036-CBC3F6338E1A}" destId="{1A533010-AE2C-497E-B4AE-F6CAA67EAF3C}" srcOrd="0" destOrd="0" presId="urn:microsoft.com/office/officeart/2005/8/layout/hierarchy3"/>
    <dgm:cxn modelId="{18F64394-502A-4C7D-A9EE-021E902964B6}" type="presOf" srcId="{E8C89199-D496-4B15-888F-DDD66788CD3B}" destId="{690C234B-A0E5-425B-8C79-9B1608EFF15E}" srcOrd="0" destOrd="0" presId="urn:microsoft.com/office/officeart/2005/8/layout/hierarchy3"/>
    <dgm:cxn modelId="{2DCE0996-74FF-4FCE-B9A4-5D010A6D072D}" type="presOf" srcId="{D66EE16D-A508-4E58-AED8-084BBC14B8AE}" destId="{1CC1D9D7-C723-4983-AA7A-F9C44E277562}" srcOrd="0" destOrd="0" presId="urn:microsoft.com/office/officeart/2005/8/layout/hierarchy3"/>
    <dgm:cxn modelId="{00BE4297-2CD8-4D77-ADAE-E267826BEBE5}" srcId="{B29B3EA3-46EA-4CB8-8F4F-10F420264B54}" destId="{5CDD23F0-4427-4196-8D50-CEC7204E1654}" srcOrd="1" destOrd="0" parTransId="{4D007BA1-8909-4252-943A-955AF7073553}" sibTransId="{636D196F-DFF5-4B15-8DE9-16262E9D45E3}"/>
    <dgm:cxn modelId="{B3171699-261F-445E-BEF6-331E637C9A46}" srcId="{B29B3EA3-46EA-4CB8-8F4F-10F420264B54}" destId="{A5E279A7-6808-42B3-87F9-8A333ED730EE}" srcOrd="3" destOrd="0" parTransId="{8496022C-3761-4490-8DBD-62C0F15C43DE}" sibTransId="{64A3A121-A504-407B-B544-E38871CEFB52}"/>
    <dgm:cxn modelId="{0081429A-348A-46B3-9553-47E62250D3E7}" srcId="{9DAF6064-B3A2-4EF5-B17D-CF107AB020E4}" destId="{8B31C439-7F13-4CFC-BC13-89A6D6D69CF3}" srcOrd="2" destOrd="0" parTransId="{1AFC9027-35A4-4388-8878-AEF9F36EA0FA}" sibTransId="{B7AACCF5-B77F-4A7F-897A-D89BE33F2BA8}"/>
    <dgm:cxn modelId="{B23FD19B-B763-48DF-8CD7-B2716AA20F2E}" type="presOf" srcId="{7449A377-45A5-4941-828D-AF28F9854836}" destId="{94322DA8-D108-4F76-AFC9-FAE8D16DF0EC}" srcOrd="0" destOrd="0" presId="urn:microsoft.com/office/officeart/2005/8/layout/hierarchy3"/>
    <dgm:cxn modelId="{DFC12C9F-09B7-43F6-BE21-1CA23F076C86}" srcId="{0B3E5E3B-9F3C-4060-9AE1-219439E0BC08}" destId="{7449A377-45A5-4941-828D-AF28F9854836}" srcOrd="1" destOrd="0" parTransId="{E069D1AB-F8F9-47F2-BB86-C790610DEE1C}" sibTransId="{620203AB-5088-4DA8-94AF-EF4397B89289}"/>
    <dgm:cxn modelId="{C06344A2-512E-4DA9-B164-9A0D269FC7FA}" type="presOf" srcId="{68CB2BE6-5124-40EB-85E6-35BAFCF81F06}" destId="{FF80F00A-5263-4094-8078-AA9584B2878A}" srcOrd="0" destOrd="0" presId="urn:microsoft.com/office/officeart/2005/8/layout/hierarchy3"/>
    <dgm:cxn modelId="{BBD378A3-3160-4FE5-8F56-3937A467E95A}" type="presOf" srcId="{BE57958C-A3A7-4611-B73B-CC05AF9141BB}" destId="{5DE3974B-6146-4A9B-A21B-BE42557CFFF4}" srcOrd="0" destOrd="0" presId="urn:microsoft.com/office/officeart/2005/8/layout/hierarchy3"/>
    <dgm:cxn modelId="{32DA71A5-37C7-4EF6-A630-0C40AE712FF3}" type="presOf" srcId="{AA94108B-C306-4E41-8E75-4450BC24DD21}" destId="{4B8BCC39-2B9B-449F-A02D-3BDD95F8A0A1}" srcOrd="0" destOrd="0" presId="urn:microsoft.com/office/officeart/2005/8/layout/hierarchy3"/>
    <dgm:cxn modelId="{940971A8-8430-4BDA-AF4D-2A46F4E3721F}" type="presOf" srcId="{25507A71-3E75-4F8D-BBBE-AA08FAFFC8DD}" destId="{C8A9A5B1-FB44-4BED-BDFC-ED6AF5F0E30B}" srcOrd="0" destOrd="0" presId="urn:microsoft.com/office/officeart/2005/8/layout/hierarchy3"/>
    <dgm:cxn modelId="{034BD6A8-978F-40D5-9DC1-A79735B1C123}" srcId="{9DAF6064-B3A2-4EF5-B17D-CF107AB020E4}" destId="{2FB6D31E-8A8D-4558-ADDA-60BF17EF6519}" srcOrd="4" destOrd="0" parTransId="{D73C5FF5-CE98-43EB-9533-A7C73E07FA5A}" sibTransId="{0006B9F4-56D4-49C4-8A9D-75A6C4DA20F5}"/>
    <dgm:cxn modelId="{4132E7A9-9C2A-45A0-B60E-EDB87485C469}" srcId="{77D64E93-0B5E-4678-82FA-58822A7D093D}" destId="{4271F8D3-57BB-4E6A-9036-CBC3F6338E1A}" srcOrd="2" destOrd="0" parTransId="{E07F17CD-250F-4B79-AFC6-15A9FC5D79F4}" sibTransId="{1EE7FCDB-6EF2-4329-BBBA-8D4AFEB829DD}"/>
    <dgm:cxn modelId="{E75C5AB7-4C0F-4520-974B-38188211D54D}" srcId="{9DAF6064-B3A2-4EF5-B17D-CF107AB020E4}" destId="{0B3E5E3B-9F3C-4060-9AE1-219439E0BC08}" srcOrd="6" destOrd="0" parTransId="{EFBB3720-F02A-46F5-83F4-5CBDB103AC31}" sibTransId="{AA9F154E-3335-4D69-AA73-F83837AC90C2}"/>
    <dgm:cxn modelId="{49B123B9-8554-438C-A5BF-6C85AF8517B9}" srcId="{9DAF6064-B3A2-4EF5-B17D-CF107AB020E4}" destId="{77D64E93-0B5E-4678-82FA-58822A7D093D}" srcOrd="3" destOrd="0" parTransId="{48FE59C6-40BD-4CFE-AE71-50F13EEDCCAD}" sibTransId="{1589DE82-2EEC-49F0-ADB4-7A08B77A707D}"/>
    <dgm:cxn modelId="{064C15BB-1B63-4E69-9D26-24FDBDC52860}" type="presOf" srcId="{5B260118-1507-4B69-8AC4-93EBF60B0137}" destId="{ECB4AED3-65DD-4E3F-A035-AD374917D085}" srcOrd="0" destOrd="0" presId="urn:microsoft.com/office/officeart/2005/8/layout/hierarchy3"/>
    <dgm:cxn modelId="{50086ABC-D6D0-4789-AE4A-D054626BBCC0}" type="presOf" srcId="{8B31C439-7F13-4CFC-BC13-89A6D6D69CF3}" destId="{6AB6CF97-6EFF-4ABC-8C43-D957BB47C10E}" srcOrd="0" destOrd="0" presId="urn:microsoft.com/office/officeart/2005/8/layout/hierarchy3"/>
    <dgm:cxn modelId="{D61E12C0-0B73-4F24-9A98-5FFA139D7FA4}" type="presOf" srcId="{70C2A648-28D4-440F-97FE-EB0DCEAA0E7C}" destId="{4F251586-0F44-4350-A778-12E5F4246469}" srcOrd="0" destOrd="0" presId="urn:microsoft.com/office/officeart/2005/8/layout/hierarchy3"/>
    <dgm:cxn modelId="{159848C5-0A09-4DF7-AEAC-57DB7E74D8B5}" type="presOf" srcId="{8496022C-3761-4490-8DBD-62C0F15C43DE}" destId="{25B21C86-D92D-40CD-9215-0CB6251FE199}" srcOrd="0" destOrd="0" presId="urn:microsoft.com/office/officeart/2005/8/layout/hierarchy3"/>
    <dgm:cxn modelId="{148C18CA-0C78-41A3-BB6F-2508DFE18246}" srcId="{1FB9B492-A284-417E-B2DA-4FBB6031D3D8}" destId="{E9A7B197-3E64-43A7-8F4A-C23E13BE6B81}" srcOrd="0" destOrd="0" parTransId="{009652A1-8E65-42FD-AFEB-6C153C6B9CB5}" sibTransId="{C67A46DD-A42A-4D01-9706-1A301D8360C3}"/>
    <dgm:cxn modelId="{07AC84D7-3E0B-414C-88BA-804D681A4F05}" type="presOf" srcId="{77D64E93-0B5E-4678-82FA-58822A7D093D}" destId="{BDC1247F-9D16-4EFC-B94E-2F4308D27C84}" srcOrd="1" destOrd="0" presId="urn:microsoft.com/office/officeart/2005/8/layout/hierarchy3"/>
    <dgm:cxn modelId="{B811BADB-EA82-484B-9473-00D899BE2CC5}" type="presOf" srcId="{986C7066-4CA8-4D07-B93E-110CCEC3E92D}" destId="{51890CC2-7DDB-41BB-8B92-B072775DD178}" srcOrd="0" destOrd="0" presId="urn:microsoft.com/office/officeart/2005/8/layout/hierarchy3"/>
    <dgm:cxn modelId="{4CB342DC-8B40-470B-87BD-6D37DC23357B}" srcId="{2FB6D31E-8A8D-4558-ADDA-60BF17EF6519}" destId="{5B260118-1507-4B69-8AC4-93EBF60B0137}" srcOrd="1" destOrd="0" parTransId="{995B9BD0-6BA2-49E6-AA46-8165B1E72BC5}" sibTransId="{EE7D8E92-D8C7-4BD7-8B14-F6D119B89D8F}"/>
    <dgm:cxn modelId="{C64FF8E2-37FB-46F0-9357-B3B0D6DE526E}" type="presOf" srcId="{8F47EC80-563E-4FDD-8913-F28D198C56C7}" destId="{830F9B87-47DF-4D31-9468-C2C2183200EA}" srcOrd="0" destOrd="0" presId="urn:microsoft.com/office/officeart/2005/8/layout/hierarchy3"/>
    <dgm:cxn modelId="{311275E6-7740-4FB9-BC2B-920B7C453615}" srcId="{9DAF6064-B3A2-4EF5-B17D-CF107AB020E4}" destId="{1FB9B492-A284-417E-B2DA-4FBB6031D3D8}" srcOrd="0" destOrd="0" parTransId="{DED64A75-EED3-457A-8050-4E5DF2ED3713}" sibTransId="{EB7E0E99-E19E-4060-BCE9-3716C51DC825}"/>
    <dgm:cxn modelId="{79A0D2ED-1B0F-4F62-944D-9749BC89BA6F}" srcId="{0B3E5E3B-9F3C-4060-9AE1-219439E0BC08}" destId="{773FF035-1BB2-4D8B-A708-4616DE499674}" srcOrd="0" destOrd="0" parTransId="{8FE326D5-CEE2-4B5E-A7BF-98F0DE3EDB42}" sibTransId="{455FF57C-716C-4379-864C-1DC354328F3B}"/>
    <dgm:cxn modelId="{6C3AFBF4-E371-4D03-B9BC-AE7C147962C7}" type="presOf" srcId="{02F9D46E-EC98-441C-91E5-7F2C02511C88}" destId="{26DEE071-4347-4C1F-832F-D574CE748510}" srcOrd="0" destOrd="0" presId="urn:microsoft.com/office/officeart/2005/8/layout/hierarchy3"/>
    <dgm:cxn modelId="{7F68E3F5-0E2F-4F5C-A1CA-229050C892C2}" type="presOf" srcId="{E069D1AB-F8F9-47F2-BB86-C790610DEE1C}" destId="{6DFD8555-3990-4103-880C-A2A1439267F4}" srcOrd="0" destOrd="0" presId="urn:microsoft.com/office/officeart/2005/8/layout/hierarchy3"/>
    <dgm:cxn modelId="{A7E8C7FC-303E-4AB1-9978-D12B4254A7A8}" type="presOf" srcId="{0B3E5E3B-9F3C-4060-9AE1-219439E0BC08}" destId="{F35E55B7-1ED6-4339-9E6A-F52329BE6F38}" srcOrd="1" destOrd="0" presId="urn:microsoft.com/office/officeart/2005/8/layout/hierarchy3"/>
    <dgm:cxn modelId="{CD7053FF-117F-4EBF-ABE6-76FA534D199C}" type="presOf" srcId="{9E3D46DD-2B0E-4194-A03C-EE60A0E394F4}" destId="{B6C0FF9C-9E41-45FE-AD33-1B3259E4E17D}" srcOrd="0" destOrd="0" presId="urn:microsoft.com/office/officeart/2005/8/layout/hierarchy3"/>
    <dgm:cxn modelId="{0BD31B2E-FE9D-429D-90A8-A6D814317A44}" type="presParOf" srcId="{337B9493-C83C-41F2-B548-6B375AF23D43}" destId="{12C234FE-F8A8-4867-A2FD-C25366EB0B56}" srcOrd="0" destOrd="0" presId="urn:microsoft.com/office/officeart/2005/8/layout/hierarchy3"/>
    <dgm:cxn modelId="{BBF116CA-111F-44B1-A67E-62736BF5E973}" type="presParOf" srcId="{12C234FE-F8A8-4867-A2FD-C25366EB0B56}" destId="{65701774-24E8-4965-89BB-1B496010B56D}" srcOrd="0" destOrd="0" presId="urn:microsoft.com/office/officeart/2005/8/layout/hierarchy3"/>
    <dgm:cxn modelId="{5D22F571-E626-415E-8B91-BC4E0FCA7CCD}" type="presParOf" srcId="{65701774-24E8-4965-89BB-1B496010B56D}" destId="{2DD0A999-E84A-4C40-898B-A27F3A4872DE}" srcOrd="0" destOrd="0" presId="urn:microsoft.com/office/officeart/2005/8/layout/hierarchy3"/>
    <dgm:cxn modelId="{919CC76C-B619-4597-B828-251DE61EA05D}" type="presParOf" srcId="{65701774-24E8-4965-89BB-1B496010B56D}" destId="{87BAD70A-FEBE-48BA-AF1D-42CA87F6D9AA}" srcOrd="1" destOrd="0" presId="urn:microsoft.com/office/officeart/2005/8/layout/hierarchy3"/>
    <dgm:cxn modelId="{1DD53E03-DBA2-4006-971F-E60C5CE8BB2D}" type="presParOf" srcId="{12C234FE-F8A8-4867-A2FD-C25366EB0B56}" destId="{8D35D299-C493-40D9-92B7-6BDD0ABB527E}" srcOrd="1" destOrd="0" presId="urn:microsoft.com/office/officeart/2005/8/layout/hierarchy3"/>
    <dgm:cxn modelId="{8CC2B333-D643-4DE6-9373-D6DCFB1AD9C6}" type="presParOf" srcId="{8D35D299-C493-40D9-92B7-6BDD0ABB527E}" destId="{EF5426EB-FFEF-4F04-9C98-F439B0BB0BD2}" srcOrd="0" destOrd="0" presId="urn:microsoft.com/office/officeart/2005/8/layout/hierarchy3"/>
    <dgm:cxn modelId="{D3C8B25E-6D99-43FA-A6A4-84D414E95E05}" type="presParOf" srcId="{8D35D299-C493-40D9-92B7-6BDD0ABB527E}" destId="{BD087BD8-A310-4AD6-B85B-ED7B0244003F}" srcOrd="1" destOrd="0" presId="urn:microsoft.com/office/officeart/2005/8/layout/hierarchy3"/>
    <dgm:cxn modelId="{6E177FDD-A346-4B72-9179-CC95F38FEDEF}" type="presParOf" srcId="{8D35D299-C493-40D9-92B7-6BDD0ABB527E}" destId="{5DE3974B-6146-4A9B-A21B-BE42557CFFF4}" srcOrd="2" destOrd="0" presId="urn:microsoft.com/office/officeart/2005/8/layout/hierarchy3"/>
    <dgm:cxn modelId="{B17EC884-FD6E-47B3-B089-1E1D3E99AF10}" type="presParOf" srcId="{8D35D299-C493-40D9-92B7-6BDD0ABB527E}" destId="{FF80F00A-5263-4094-8078-AA9584B2878A}" srcOrd="3" destOrd="0" presId="urn:microsoft.com/office/officeart/2005/8/layout/hierarchy3"/>
    <dgm:cxn modelId="{B8B286BA-C8C6-414F-B934-C0802D1A95F1}" type="presParOf" srcId="{337B9493-C83C-41F2-B548-6B375AF23D43}" destId="{8693AFCF-30CF-4093-9188-5B2310AF13E6}" srcOrd="1" destOrd="0" presId="urn:microsoft.com/office/officeart/2005/8/layout/hierarchy3"/>
    <dgm:cxn modelId="{6DC838E8-B2E9-41F0-9E3C-388FA2DDFA8D}" type="presParOf" srcId="{8693AFCF-30CF-4093-9188-5B2310AF13E6}" destId="{5B638DA1-FD5C-40CA-8650-692D69BD1A55}" srcOrd="0" destOrd="0" presId="urn:microsoft.com/office/officeart/2005/8/layout/hierarchy3"/>
    <dgm:cxn modelId="{D0DF460A-C02D-45B8-8A7F-D97BCF82BBA7}" type="presParOf" srcId="{5B638DA1-FD5C-40CA-8650-692D69BD1A55}" destId="{EF5D2D17-6DA0-47DC-8EA5-49A6DE95E2D1}" srcOrd="0" destOrd="0" presId="urn:microsoft.com/office/officeart/2005/8/layout/hierarchy3"/>
    <dgm:cxn modelId="{28C97B93-FC7A-4381-91E9-55DC2AFC17E9}" type="presParOf" srcId="{5B638DA1-FD5C-40CA-8650-692D69BD1A55}" destId="{43684722-7316-4312-A8DE-FF1F42F58792}" srcOrd="1" destOrd="0" presId="urn:microsoft.com/office/officeart/2005/8/layout/hierarchy3"/>
    <dgm:cxn modelId="{1B6C4D1A-B0B1-4AEE-A3B5-92BD060DE083}" type="presParOf" srcId="{8693AFCF-30CF-4093-9188-5B2310AF13E6}" destId="{C875B3E2-705E-4360-A2D0-99974F16E87F}" srcOrd="1" destOrd="0" presId="urn:microsoft.com/office/officeart/2005/8/layout/hierarchy3"/>
    <dgm:cxn modelId="{7AB96D7B-55A1-431F-A4E7-28BEDCCCAD04}" type="presParOf" srcId="{C875B3E2-705E-4360-A2D0-99974F16E87F}" destId="{830F9B87-47DF-4D31-9468-C2C2183200EA}" srcOrd="0" destOrd="0" presId="urn:microsoft.com/office/officeart/2005/8/layout/hierarchy3"/>
    <dgm:cxn modelId="{AE9EE8C5-F0CB-4FE1-9BE1-68BE5391F155}" type="presParOf" srcId="{C875B3E2-705E-4360-A2D0-99974F16E87F}" destId="{78E34E55-9199-47CA-8105-49F3D4AC0778}" srcOrd="1" destOrd="0" presId="urn:microsoft.com/office/officeart/2005/8/layout/hierarchy3"/>
    <dgm:cxn modelId="{69312ECD-0BF9-410E-AF5F-6B30C7976DCA}" type="presParOf" srcId="{C875B3E2-705E-4360-A2D0-99974F16E87F}" destId="{2779F31F-CA95-40FF-875B-2543A741A776}" srcOrd="2" destOrd="0" presId="urn:microsoft.com/office/officeart/2005/8/layout/hierarchy3"/>
    <dgm:cxn modelId="{4A8F698A-2D69-4F38-8D94-2C5953AA7010}" type="presParOf" srcId="{C875B3E2-705E-4360-A2D0-99974F16E87F}" destId="{A3477E18-ACC8-4F5C-82FA-F5817CEF1360}" srcOrd="3" destOrd="0" presId="urn:microsoft.com/office/officeart/2005/8/layout/hierarchy3"/>
    <dgm:cxn modelId="{259D06B2-56DB-410E-BA7D-9B900DBF6BAD}" type="presParOf" srcId="{C875B3E2-705E-4360-A2D0-99974F16E87F}" destId="{690C234B-A0E5-425B-8C79-9B1608EFF15E}" srcOrd="4" destOrd="0" presId="urn:microsoft.com/office/officeart/2005/8/layout/hierarchy3"/>
    <dgm:cxn modelId="{46E1DBA2-39FB-477B-B631-ABC5DC5C69A2}" type="presParOf" srcId="{C875B3E2-705E-4360-A2D0-99974F16E87F}" destId="{B6C0FF9C-9E41-45FE-AD33-1B3259E4E17D}" srcOrd="5" destOrd="0" presId="urn:microsoft.com/office/officeart/2005/8/layout/hierarchy3"/>
    <dgm:cxn modelId="{3BF61773-31F0-482A-96B4-B57BB904B255}" type="presParOf" srcId="{C875B3E2-705E-4360-A2D0-99974F16E87F}" destId="{25B21C86-D92D-40CD-9215-0CB6251FE199}" srcOrd="6" destOrd="0" presId="urn:microsoft.com/office/officeart/2005/8/layout/hierarchy3"/>
    <dgm:cxn modelId="{88DFA3C0-244D-4672-9F73-C9A8DC173788}" type="presParOf" srcId="{C875B3E2-705E-4360-A2D0-99974F16E87F}" destId="{5201E8D2-E13F-4081-B85F-470FC0238938}" srcOrd="7" destOrd="0" presId="urn:microsoft.com/office/officeart/2005/8/layout/hierarchy3"/>
    <dgm:cxn modelId="{BBCE5472-34B8-48F6-8D44-BAD7645E8042}" type="presParOf" srcId="{C875B3E2-705E-4360-A2D0-99974F16E87F}" destId="{51890CC2-7DDB-41BB-8B92-B072775DD178}" srcOrd="8" destOrd="0" presId="urn:microsoft.com/office/officeart/2005/8/layout/hierarchy3"/>
    <dgm:cxn modelId="{5653DC6E-D30B-41D2-82AF-BFF21655555E}" type="presParOf" srcId="{C875B3E2-705E-4360-A2D0-99974F16E87F}" destId="{0CD337E8-0A5F-471D-A7D0-54079C558984}" srcOrd="9" destOrd="0" presId="urn:microsoft.com/office/officeart/2005/8/layout/hierarchy3"/>
    <dgm:cxn modelId="{C0E27147-1735-47E1-BF68-99683CCFF32A}" type="presParOf" srcId="{337B9493-C83C-41F2-B548-6B375AF23D43}" destId="{5E090A29-1721-4A97-9882-1F6332F2C8A6}" srcOrd="2" destOrd="0" presId="urn:microsoft.com/office/officeart/2005/8/layout/hierarchy3"/>
    <dgm:cxn modelId="{688B7130-5029-460B-AA32-C3E87622A36E}" type="presParOf" srcId="{5E090A29-1721-4A97-9882-1F6332F2C8A6}" destId="{8C594A35-B8D4-466A-8E6D-EAF7B85953E2}" srcOrd="0" destOrd="0" presId="urn:microsoft.com/office/officeart/2005/8/layout/hierarchy3"/>
    <dgm:cxn modelId="{38CC69C3-9CF1-477A-B8E1-EB4AD7EAC13F}" type="presParOf" srcId="{8C594A35-B8D4-466A-8E6D-EAF7B85953E2}" destId="{6AB6CF97-6EFF-4ABC-8C43-D957BB47C10E}" srcOrd="0" destOrd="0" presId="urn:microsoft.com/office/officeart/2005/8/layout/hierarchy3"/>
    <dgm:cxn modelId="{BD9BD2EC-2458-4F72-BDDA-7929A05BB60D}" type="presParOf" srcId="{8C594A35-B8D4-466A-8E6D-EAF7B85953E2}" destId="{5830EB7C-BBCE-49EF-AAC1-D82A0F0EBD88}" srcOrd="1" destOrd="0" presId="urn:microsoft.com/office/officeart/2005/8/layout/hierarchy3"/>
    <dgm:cxn modelId="{4570474D-ED69-438D-B821-F450F4B378F6}" type="presParOf" srcId="{5E090A29-1721-4A97-9882-1F6332F2C8A6}" destId="{A1DB79AD-6643-4B7B-B33A-32E11A7D28F9}" srcOrd="1" destOrd="0" presId="urn:microsoft.com/office/officeart/2005/8/layout/hierarchy3"/>
    <dgm:cxn modelId="{ECA5DFC5-9957-41C2-A695-CCCFFB312FD4}" type="presParOf" srcId="{A1DB79AD-6643-4B7B-B33A-32E11A7D28F9}" destId="{C8A9A5B1-FB44-4BED-BDFC-ED6AF5F0E30B}" srcOrd="0" destOrd="0" presId="urn:microsoft.com/office/officeart/2005/8/layout/hierarchy3"/>
    <dgm:cxn modelId="{A003E473-30E9-413E-BC4F-4EEBFB0DD98C}" type="presParOf" srcId="{A1DB79AD-6643-4B7B-B33A-32E11A7D28F9}" destId="{8FC197D2-AD30-4993-B1C1-92325760265B}" srcOrd="1" destOrd="0" presId="urn:microsoft.com/office/officeart/2005/8/layout/hierarchy3"/>
    <dgm:cxn modelId="{FBCE43BA-FE3E-4B89-B21C-E567EF08BCBF}" type="presParOf" srcId="{A1DB79AD-6643-4B7B-B33A-32E11A7D28F9}" destId="{DABB3225-F23A-4938-9F45-6EEC7BA83629}" srcOrd="2" destOrd="0" presId="urn:microsoft.com/office/officeart/2005/8/layout/hierarchy3"/>
    <dgm:cxn modelId="{D237CE4D-3000-4981-B1EA-E0109C5E5A90}" type="presParOf" srcId="{A1DB79AD-6643-4B7B-B33A-32E11A7D28F9}" destId="{14969C72-3B71-4DE6-8841-107A53E68324}" srcOrd="3" destOrd="0" presId="urn:microsoft.com/office/officeart/2005/8/layout/hierarchy3"/>
    <dgm:cxn modelId="{A6F12988-D250-472E-9D62-D189F3692D32}" type="presParOf" srcId="{337B9493-C83C-41F2-B548-6B375AF23D43}" destId="{CEE742F0-C7D3-4B59-AD6F-E5126DBDB1B5}" srcOrd="3" destOrd="0" presId="urn:microsoft.com/office/officeart/2005/8/layout/hierarchy3"/>
    <dgm:cxn modelId="{792FC637-D943-435B-A088-C2D001774DAB}" type="presParOf" srcId="{CEE742F0-C7D3-4B59-AD6F-E5126DBDB1B5}" destId="{83C3CD0C-5E1E-40DE-A8ED-3D5C5980AD2D}" srcOrd="0" destOrd="0" presId="urn:microsoft.com/office/officeart/2005/8/layout/hierarchy3"/>
    <dgm:cxn modelId="{6D787A21-CF91-4BFA-9DD2-CC05268E015F}" type="presParOf" srcId="{83C3CD0C-5E1E-40DE-A8ED-3D5C5980AD2D}" destId="{B31954D7-534D-4674-8AAA-F3C8AC57AF92}" srcOrd="0" destOrd="0" presId="urn:microsoft.com/office/officeart/2005/8/layout/hierarchy3"/>
    <dgm:cxn modelId="{A40100C4-9D1F-437C-A7BC-78169C3D7E1A}" type="presParOf" srcId="{83C3CD0C-5E1E-40DE-A8ED-3D5C5980AD2D}" destId="{BDC1247F-9D16-4EFC-B94E-2F4308D27C84}" srcOrd="1" destOrd="0" presId="urn:microsoft.com/office/officeart/2005/8/layout/hierarchy3"/>
    <dgm:cxn modelId="{173F0394-B2F4-41CA-8475-8AEC835D54B0}" type="presParOf" srcId="{CEE742F0-C7D3-4B59-AD6F-E5126DBDB1B5}" destId="{8FF6B091-2DED-44E3-9A13-DDF7AFB492AC}" srcOrd="1" destOrd="0" presId="urn:microsoft.com/office/officeart/2005/8/layout/hierarchy3"/>
    <dgm:cxn modelId="{E51A41B5-7855-4FF4-B802-65F7BBB3D923}" type="presParOf" srcId="{8FF6B091-2DED-44E3-9A13-DDF7AFB492AC}" destId="{D6D3A55B-ADF1-4EFA-A364-F2B7A28C74C8}" srcOrd="0" destOrd="0" presId="urn:microsoft.com/office/officeart/2005/8/layout/hierarchy3"/>
    <dgm:cxn modelId="{55DE27A8-1200-49D2-B69A-22B4E8412C2B}" type="presParOf" srcId="{8FF6B091-2DED-44E3-9A13-DDF7AFB492AC}" destId="{DFFF4D5D-9916-4346-AB89-579A9B4F2D9E}" srcOrd="1" destOrd="0" presId="urn:microsoft.com/office/officeart/2005/8/layout/hierarchy3"/>
    <dgm:cxn modelId="{BE22A8EC-8DF5-4DD4-AF64-16EF760EABD4}" type="presParOf" srcId="{8FF6B091-2DED-44E3-9A13-DDF7AFB492AC}" destId="{26DEE071-4347-4C1F-832F-D574CE748510}" srcOrd="2" destOrd="0" presId="urn:microsoft.com/office/officeart/2005/8/layout/hierarchy3"/>
    <dgm:cxn modelId="{A0DF3434-3358-49A3-936F-FA86B5EDAF5B}" type="presParOf" srcId="{8FF6B091-2DED-44E3-9A13-DDF7AFB492AC}" destId="{1CC1D9D7-C723-4983-AA7A-F9C44E277562}" srcOrd="3" destOrd="0" presId="urn:microsoft.com/office/officeart/2005/8/layout/hierarchy3"/>
    <dgm:cxn modelId="{547280BB-3190-4250-949A-BDD05F981824}" type="presParOf" srcId="{8FF6B091-2DED-44E3-9A13-DDF7AFB492AC}" destId="{A60DC179-7302-40B9-A119-D4CDD6E03991}" srcOrd="4" destOrd="0" presId="urn:microsoft.com/office/officeart/2005/8/layout/hierarchy3"/>
    <dgm:cxn modelId="{5CC181E0-F047-48BA-AAF5-E59E5B773609}" type="presParOf" srcId="{8FF6B091-2DED-44E3-9A13-DDF7AFB492AC}" destId="{1A533010-AE2C-497E-B4AE-F6CAA67EAF3C}" srcOrd="5" destOrd="0" presId="urn:microsoft.com/office/officeart/2005/8/layout/hierarchy3"/>
    <dgm:cxn modelId="{1376BD65-82A8-4F32-9A93-848487D0A9E4}" type="presParOf" srcId="{337B9493-C83C-41F2-B548-6B375AF23D43}" destId="{9AF368D8-D603-4EEC-915D-8CD9CBEA2268}" srcOrd="4" destOrd="0" presId="urn:microsoft.com/office/officeart/2005/8/layout/hierarchy3"/>
    <dgm:cxn modelId="{D0D00361-241E-40C5-9407-4A06165D2420}" type="presParOf" srcId="{9AF368D8-D603-4EEC-915D-8CD9CBEA2268}" destId="{81DE5B3E-F4BF-4EF5-9116-B2FE3A417B03}" srcOrd="0" destOrd="0" presId="urn:microsoft.com/office/officeart/2005/8/layout/hierarchy3"/>
    <dgm:cxn modelId="{982ACB67-36EC-4BB4-AFBE-7F212B2A8C6E}" type="presParOf" srcId="{81DE5B3E-F4BF-4EF5-9116-B2FE3A417B03}" destId="{CD46F471-649D-4980-9A2D-AEBAC9184731}" srcOrd="0" destOrd="0" presId="urn:microsoft.com/office/officeart/2005/8/layout/hierarchy3"/>
    <dgm:cxn modelId="{945AF322-71DD-4460-8146-2B8C3BDE28CA}" type="presParOf" srcId="{81DE5B3E-F4BF-4EF5-9116-B2FE3A417B03}" destId="{FE974ED2-E6FF-42E8-AAFB-3EA8D8DC0CFF}" srcOrd="1" destOrd="0" presId="urn:microsoft.com/office/officeart/2005/8/layout/hierarchy3"/>
    <dgm:cxn modelId="{122FE129-797F-43FF-8354-FC2A4361D800}" type="presParOf" srcId="{9AF368D8-D603-4EEC-915D-8CD9CBEA2268}" destId="{F6E262DD-804A-4F91-89BD-D2D625B29103}" srcOrd="1" destOrd="0" presId="urn:microsoft.com/office/officeart/2005/8/layout/hierarchy3"/>
    <dgm:cxn modelId="{54A2E0FC-EF3D-4857-9DAE-6FE8E26A1898}" type="presParOf" srcId="{F6E262DD-804A-4F91-89BD-D2D625B29103}" destId="{CAB02998-CB92-4A55-90FA-0F45DAFD4B3B}" srcOrd="0" destOrd="0" presId="urn:microsoft.com/office/officeart/2005/8/layout/hierarchy3"/>
    <dgm:cxn modelId="{6527C793-053E-41F3-B62F-CDAD9F75F720}" type="presParOf" srcId="{F6E262DD-804A-4F91-89BD-D2D625B29103}" destId="{B29F0EFB-3C7E-4CB7-B413-C585E8169246}" srcOrd="1" destOrd="0" presId="urn:microsoft.com/office/officeart/2005/8/layout/hierarchy3"/>
    <dgm:cxn modelId="{6DC8F304-5880-43D5-B75E-6F1EE75438A7}" type="presParOf" srcId="{F6E262DD-804A-4F91-89BD-D2D625B29103}" destId="{0A6DE7B0-A24A-4142-AF28-D43B1B4CE763}" srcOrd="2" destOrd="0" presId="urn:microsoft.com/office/officeart/2005/8/layout/hierarchy3"/>
    <dgm:cxn modelId="{1279494D-E152-4A53-9180-F36C408B0EBC}" type="presParOf" srcId="{F6E262DD-804A-4F91-89BD-D2D625B29103}" destId="{ECB4AED3-65DD-4E3F-A035-AD374917D085}" srcOrd="3" destOrd="0" presId="urn:microsoft.com/office/officeart/2005/8/layout/hierarchy3"/>
    <dgm:cxn modelId="{0FE26DB3-2EEA-4884-8970-9E37073B6678}" type="presParOf" srcId="{F6E262DD-804A-4F91-89BD-D2D625B29103}" destId="{336301FB-44A3-476E-9E2E-568B4B294D9B}" srcOrd="4" destOrd="0" presId="urn:microsoft.com/office/officeart/2005/8/layout/hierarchy3"/>
    <dgm:cxn modelId="{A12D21B4-C5BF-426E-99D7-1E54BE251FBB}" type="presParOf" srcId="{F6E262DD-804A-4F91-89BD-D2D625B29103}" destId="{265699FE-70DF-45EB-BC11-9147A652E00D}" srcOrd="5" destOrd="0" presId="urn:microsoft.com/office/officeart/2005/8/layout/hierarchy3"/>
    <dgm:cxn modelId="{1812980C-8118-4E43-985D-074EE9EBFA40}" type="presParOf" srcId="{337B9493-C83C-41F2-B548-6B375AF23D43}" destId="{F1E72830-DBB7-40E7-95B8-1B23FD72CD64}" srcOrd="5" destOrd="0" presId="urn:microsoft.com/office/officeart/2005/8/layout/hierarchy3"/>
    <dgm:cxn modelId="{75ACCB8C-4610-443D-A0C1-8B59AD5A93EF}" type="presParOf" srcId="{F1E72830-DBB7-40E7-95B8-1B23FD72CD64}" destId="{4603EC2B-049E-436F-B5F4-78BE67C8FDAF}" srcOrd="0" destOrd="0" presId="urn:microsoft.com/office/officeart/2005/8/layout/hierarchy3"/>
    <dgm:cxn modelId="{C5B293AE-1FC8-45C0-9850-50BA3B79E920}" type="presParOf" srcId="{4603EC2B-049E-436F-B5F4-78BE67C8FDAF}" destId="{4F251586-0F44-4350-A778-12E5F4246469}" srcOrd="0" destOrd="0" presId="urn:microsoft.com/office/officeart/2005/8/layout/hierarchy3"/>
    <dgm:cxn modelId="{3F6639C6-BF77-485E-AB11-4A5DE64725EB}" type="presParOf" srcId="{4603EC2B-049E-436F-B5F4-78BE67C8FDAF}" destId="{9C2C9EB5-232C-4B5F-8B9E-63E4F26C02A0}" srcOrd="1" destOrd="0" presId="urn:microsoft.com/office/officeart/2005/8/layout/hierarchy3"/>
    <dgm:cxn modelId="{5FB58758-E111-47E7-8DFC-F53B84FB9DFE}" type="presParOf" srcId="{F1E72830-DBB7-40E7-95B8-1B23FD72CD64}" destId="{092EEE3F-A8A9-4E8B-ADBF-2498050C95F1}" srcOrd="1" destOrd="0" presId="urn:microsoft.com/office/officeart/2005/8/layout/hierarchy3"/>
    <dgm:cxn modelId="{6945C094-EAC6-4D61-AD5D-00580739D55E}" type="presParOf" srcId="{092EEE3F-A8A9-4E8B-ADBF-2498050C95F1}" destId="{C8F45B9C-5AA3-4175-9E83-65C826E75C84}" srcOrd="0" destOrd="0" presId="urn:microsoft.com/office/officeart/2005/8/layout/hierarchy3"/>
    <dgm:cxn modelId="{1E0D2CC1-9687-476F-9C48-14FB084FCF8F}" type="presParOf" srcId="{092EEE3F-A8A9-4E8B-ADBF-2498050C95F1}" destId="{4B8BCC39-2B9B-449F-A02D-3BDD95F8A0A1}" srcOrd="1" destOrd="0" presId="urn:microsoft.com/office/officeart/2005/8/layout/hierarchy3"/>
    <dgm:cxn modelId="{83A86D02-B5C5-4072-B501-B2D54DE67DE6}" type="presParOf" srcId="{092EEE3F-A8A9-4E8B-ADBF-2498050C95F1}" destId="{6011F28C-75A6-4183-842C-529E7A7C5F50}" srcOrd="2" destOrd="0" presId="urn:microsoft.com/office/officeart/2005/8/layout/hierarchy3"/>
    <dgm:cxn modelId="{62BD4553-9705-4AE4-96A3-35752BB6EDC4}" type="presParOf" srcId="{092EEE3F-A8A9-4E8B-ADBF-2498050C95F1}" destId="{60407194-9AF5-4D87-9A60-43E4E186D72F}" srcOrd="3" destOrd="0" presId="urn:microsoft.com/office/officeart/2005/8/layout/hierarchy3"/>
    <dgm:cxn modelId="{8D1D8BEA-EDC4-404D-BB2A-E06DD546A896}" type="presParOf" srcId="{337B9493-C83C-41F2-B548-6B375AF23D43}" destId="{9EFCD4D3-817F-4381-BC4C-12909C5AA054}" srcOrd="6" destOrd="0" presId="urn:microsoft.com/office/officeart/2005/8/layout/hierarchy3"/>
    <dgm:cxn modelId="{0426F380-6F9F-44E2-AC1C-081B3B1461BB}" type="presParOf" srcId="{9EFCD4D3-817F-4381-BC4C-12909C5AA054}" destId="{8B9C1C6A-FA36-4E6A-A1AE-0516CAD79450}" srcOrd="0" destOrd="0" presId="urn:microsoft.com/office/officeart/2005/8/layout/hierarchy3"/>
    <dgm:cxn modelId="{A97A306C-38C8-47B5-96F7-BBB57DB2986B}" type="presParOf" srcId="{8B9C1C6A-FA36-4E6A-A1AE-0516CAD79450}" destId="{93E97C9B-8175-43FB-9F9C-04409894A298}" srcOrd="0" destOrd="0" presId="urn:microsoft.com/office/officeart/2005/8/layout/hierarchy3"/>
    <dgm:cxn modelId="{D496027A-4311-4FE0-BDF2-74FC6A62576D}" type="presParOf" srcId="{8B9C1C6A-FA36-4E6A-A1AE-0516CAD79450}" destId="{F35E55B7-1ED6-4339-9E6A-F52329BE6F38}" srcOrd="1" destOrd="0" presId="urn:microsoft.com/office/officeart/2005/8/layout/hierarchy3"/>
    <dgm:cxn modelId="{0582EA96-E585-4EED-BADB-C60EA04A3B72}" type="presParOf" srcId="{9EFCD4D3-817F-4381-BC4C-12909C5AA054}" destId="{362B69D1-B056-4DF2-A44C-3A0F7622B409}" srcOrd="1" destOrd="0" presId="urn:microsoft.com/office/officeart/2005/8/layout/hierarchy3"/>
    <dgm:cxn modelId="{59F31156-3397-4367-BEA0-891BF5C26E09}" type="presParOf" srcId="{362B69D1-B056-4DF2-A44C-3A0F7622B409}" destId="{0A9F9EAC-F978-4FC5-902A-A7EE63F83056}" srcOrd="0" destOrd="0" presId="urn:microsoft.com/office/officeart/2005/8/layout/hierarchy3"/>
    <dgm:cxn modelId="{1F72D1F5-6AE3-4DE1-BCB7-ECFB0BC5B72C}" type="presParOf" srcId="{362B69D1-B056-4DF2-A44C-3A0F7622B409}" destId="{4E1E216B-3F06-470E-A5AE-AA5319D8F1C9}" srcOrd="1" destOrd="0" presId="urn:microsoft.com/office/officeart/2005/8/layout/hierarchy3"/>
    <dgm:cxn modelId="{5F23E2C1-3E63-405F-98E9-5FBE8D91A6B7}" type="presParOf" srcId="{362B69D1-B056-4DF2-A44C-3A0F7622B409}" destId="{6DFD8555-3990-4103-880C-A2A1439267F4}" srcOrd="2" destOrd="0" presId="urn:microsoft.com/office/officeart/2005/8/layout/hierarchy3"/>
    <dgm:cxn modelId="{0E377351-FF88-4053-A7B7-B182A9233467}" type="presParOf" srcId="{362B69D1-B056-4DF2-A44C-3A0F7622B409}" destId="{94322DA8-D108-4F76-AFC9-FAE8D16DF0EC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735888-7094-4394-A2E1-4CA6EF03F47B}" type="doc">
      <dgm:prSet loTypeId="urn:microsoft.com/office/officeart/2005/8/layout/hProcess6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A483F14-5F4C-411B-9F02-748F42D46E4A}">
      <dgm:prSet phldrT="[Text]"/>
      <dgm:spPr/>
      <dgm:t>
        <a:bodyPr/>
        <a:lstStyle/>
        <a:p>
          <a:r>
            <a:rPr lang="en-US" b="1" dirty="0" err="1">
              <a:latin typeface="Montserrat" panose="00000500000000000000" pitchFamily="2" charset="0"/>
            </a:rPr>
            <a:t>Chuẩn</a:t>
          </a:r>
          <a:r>
            <a:rPr lang="en-US" b="1" dirty="0">
              <a:latin typeface="Montserrat" panose="00000500000000000000" pitchFamily="2" charset="0"/>
            </a:rPr>
            <a:t> </a:t>
          </a:r>
          <a:r>
            <a:rPr lang="en-US" b="1" dirty="0" err="1">
              <a:latin typeface="Montserrat" panose="00000500000000000000" pitchFamily="2" charset="0"/>
            </a:rPr>
            <a:t>bị</a:t>
          </a:r>
          <a:r>
            <a:rPr lang="en-US" b="1" dirty="0">
              <a:latin typeface="Montserrat" panose="00000500000000000000" pitchFamily="2" charset="0"/>
            </a:rPr>
            <a:t> </a:t>
          </a:r>
          <a:r>
            <a:rPr lang="en-US" b="1" dirty="0" err="1">
              <a:latin typeface="Montserrat" panose="00000500000000000000" pitchFamily="2" charset="0"/>
            </a:rPr>
            <a:t>tại</a:t>
          </a:r>
          <a:r>
            <a:rPr lang="en-US" b="1" dirty="0">
              <a:latin typeface="Montserrat" panose="00000500000000000000" pitchFamily="2" charset="0"/>
            </a:rPr>
            <a:t> </a:t>
          </a:r>
          <a:r>
            <a:rPr lang="en-US" b="1" dirty="0" err="1">
              <a:latin typeface="Montserrat" panose="00000500000000000000" pitchFamily="2" charset="0"/>
            </a:rPr>
            <a:t>nhà</a:t>
          </a:r>
          <a:endParaRPr lang="en-US" b="1" dirty="0">
            <a:latin typeface="Montserrat" panose="00000500000000000000" pitchFamily="2" charset="0"/>
          </a:endParaRPr>
        </a:p>
      </dgm:t>
    </dgm:pt>
    <dgm:pt modelId="{833F3050-D273-4C17-967D-4A11D71334F6}" type="parTrans" cxnId="{E7F6F9A2-D4B6-4E40-96E9-DB511F73BF05}">
      <dgm:prSet/>
      <dgm:spPr/>
      <dgm:t>
        <a:bodyPr/>
        <a:lstStyle/>
        <a:p>
          <a:endParaRPr lang="en-US"/>
        </a:p>
      </dgm:t>
    </dgm:pt>
    <dgm:pt modelId="{1CB39768-E89C-46FB-84F6-FFFC6A8E3B95}" type="sibTrans" cxnId="{E7F6F9A2-D4B6-4E40-96E9-DB511F73BF05}">
      <dgm:prSet/>
      <dgm:spPr/>
      <dgm:t>
        <a:bodyPr/>
        <a:lstStyle/>
        <a:p>
          <a:endParaRPr lang="en-US"/>
        </a:p>
      </dgm:t>
    </dgm:pt>
    <dgm:pt modelId="{5FC53D00-F140-4B97-9674-310261F31B1F}">
      <dgm:prSet phldrT="[Text]"/>
      <dgm:spPr/>
      <dgm:t>
        <a:bodyPr/>
        <a:lstStyle/>
        <a:p>
          <a:r>
            <a:rPr lang="en-US" dirty="0" err="1">
              <a:latin typeface="Montserrat" panose="00000500000000000000" pitchFamily="2" charset="0"/>
            </a:rPr>
            <a:t>Xem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lại</a:t>
          </a:r>
          <a:r>
            <a:rPr lang="en-US" dirty="0">
              <a:latin typeface="Montserrat" panose="00000500000000000000" pitchFamily="2" charset="0"/>
            </a:rPr>
            <a:t> video </a:t>
          </a:r>
          <a:r>
            <a:rPr lang="en-US" dirty="0" err="1">
              <a:latin typeface="Montserrat" panose="00000500000000000000" pitchFamily="2" charset="0"/>
            </a:rPr>
            <a:t>buổi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học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và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thực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hiện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các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bài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tập</a:t>
          </a:r>
          <a:r>
            <a:rPr lang="en-US" dirty="0">
              <a:latin typeface="Montserrat" panose="00000500000000000000" pitchFamily="2" charset="0"/>
            </a:rPr>
            <a:t> ở </a:t>
          </a:r>
          <a:r>
            <a:rPr lang="en-US" dirty="0" err="1">
              <a:latin typeface="Montserrat" panose="00000500000000000000" pitchFamily="2" charset="0"/>
            </a:rPr>
            <a:t>nhà</a:t>
          </a:r>
          <a:endParaRPr lang="en-US" dirty="0">
            <a:latin typeface="Montserrat" panose="00000500000000000000" pitchFamily="2" charset="0"/>
          </a:endParaRPr>
        </a:p>
      </dgm:t>
    </dgm:pt>
    <dgm:pt modelId="{69BD7D4A-F171-410C-B589-037897E372A0}" type="parTrans" cxnId="{510847AA-9C71-4DE9-97A1-4EE4675C12F2}">
      <dgm:prSet/>
      <dgm:spPr/>
      <dgm:t>
        <a:bodyPr/>
        <a:lstStyle/>
        <a:p>
          <a:endParaRPr lang="en-US"/>
        </a:p>
      </dgm:t>
    </dgm:pt>
    <dgm:pt modelId="{4B1B425B-F682-4D17-87D3-ED273DF9B108}" type="sibTrans" cxnId="{510847AA-9C71-4DE9-97A1-4EE4675C12F2}">
      <dgm:prSet/>
      <dgm:spPr/>
      <dgm:t>
        <a:bodyPr/>
        <a:lstStyle/>
        <a:p>
          <a:endParaRPr lang="en-US"/>
        </a:p>
      </dgm:t>
    </dgm:pt>
    <dgm:pt modelId="{8B2434FA-4863-406B-A483-F93E95F5159F}">
      <dgm:prSet phldrT="[Text]"/>
      <dgm:spPr/>
      <dgm:t>
        <a:bodyPr/>
        <a:lstStyle/>
        <a:p>
          <a:r>
            <a:rPr lang="en-US" dirty="0" err="1">
              <a:latin typeface="Montserrat" panose="00000500000000000000" pitchFamily="2" charset="0"/>
            </a:rPr>
            <a:t>Thực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hiện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đọc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các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bài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đọc</a:t>
          </a:r>
          <a:r>
            <a:rPr lang="en-US" dirty="0">
              <a:latin typeface="Montserrat" panose="00000500000000000000" pitchFamily="2" charset="0"/>
            </a:rPr>
            <a:t>, </a:t>
          </a:r>
          <a:r>
            <a:rPr lang="en-US" dirty="0" err="1">
              <a:latin typeface="Montserrat" panose="00000500000000000000" pitchFamily="2" charset="0"/>
            </a:rPr>
            <a:t>làm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các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bài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thực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hành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theo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hướng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dẫn</a:t>
          </a:r>
          <a:endParaRPr lang="en-US" dirty="0">
            <a:latin typeface="Montserrat" panose="00000500000000000000" pitchFamily="2" charset="0"/>
          </a:endParaRPr>
        </a:p>
      </dgm:t>
    </dgm:pt>
    <dgm:pt modelId="{F32DE875-984E-4738-8B2A-4F9040CE3A34}" type="parTrans" cxnId="{FFB2B336-BF83-4AA1-8B33-913A80F1F1F7}">
      <dgm:prSet/>
      <dgm:spPr/>
      <dgm:t>
        <a:bodyPr/>
        <a:lstStyle/>
        <a:p>
          <a:endParaRPr lang="en-US"/>
        </a:p>
      </dgm:t>
    </dgm:pt>
    <dgm:pt modelId="{0FFFC7F9-C7E6-4C66-81E3-C38C35EA4D5C}" type="sibTrans" cxnId="{FFB2B336-BF83-4AA1-8B33-913A80F1F1F7}">
      <dgm:prSet/>
      <dgm:spPr/>
      <dgm:t>
        <a:bodyPr/>
        <a:lstStyle/>
        <a:p>
          <a:endParaRPr lang="en-US"/>
        </a:p>
      </dgm:t>
    </dgm:pt>
    <dgm:pt modelId="{194976BA-91CA-4201-B9D1-6ABD76E837BA}">
      <dgm:prSet phldrT="[Text]"/>
      <dgm:spPr/>
      <dgm:t>
        <a:bodyPr/>
        <a:lstStyle/>
        <a:p>
          <a:r>
            <a:rPr lang="en-US" b="1" dirty="0" err="1">
              <a:latin typeface="Montserrat" panose="00000500000000000000" pitchFamily="2" charset="0"/>
            </a:rPr>
            <a:t>Hệ</a:t>
          </a:r>
          <a:r>
            <a:rPr lang="en-US" b="1" dirty="0">
              <a:latin typeface="Montserrat" panose="00000500000000000000" pitchFamily="2" charset="0"/>
            </a:rPr>
            <a:t> </a:t>
          </a:r>
          <a:r>
            <a:rPr lang="en-US" b="1" dirty="0" err="1">
              <a:latin typeface="Montserrat" panose="00000500000000000000" pitchFamily="2" charset="0"/>
            </a:rPr>
            <a:t>thống</a:t>
          </a:r>
          <a:r>
            <a:rPr lang="en-US" b="1" dirty="0">
              <a:latin typeface="Montserrat" panose="00000500000000000000" pitchFamily="2" charset="0"/>
            </a:rPr>
            <a:t>, chia </a:t>
          </a:r>
          <a:r>
            <a:rPr lang="en-US" b="1" dirty="0" err="1">
              <a:latin typeface="Montserrat" panose="00000500000000000000" pitchFamily="2" charset="0"/>
            </a:rPr>
            <a:t>sẻ</a:t>
          </a:r>
          <a:r>
            <a:rPr lang="en-US" b="1" dirty="0">
              <a:latin typeface="Montserrat" panose="00000500000000000000" pitchFamily="2" charset="0"/>
            </a:rPr>
            <a:t> </a:t>
          </a:r>
          <a:r>
            <a:rPr lang="en-US" b="1" dirty="0" err="1">
              <a:latin typeface="Montserrat" panose="00000500000000000000" pitchFamily="2" charset="0"/>
            </a:rPr>
            <a:t>kiến</a:t>
          </a:r>
          <a:r>
            <a:rPr lang="en-US" b="1" dirty="0">
              <a:latin typeface="Montserrat" panose="00000500000000000000" pitchFamily="2" charset="0"/>
            </a:rPr>
            <a:t> </a:t>
          </a:r>
          <a:r>
            <a:rPr lang="en-US" b="1" dirty="0" err="1">
              <a:latin typeface="Montserrat" panose="00000500000000000000" pitchFamily="2" charset="0"/>
            </a:rPr>
            <a:t>thức</a:t>
          </a:r>
          <a:r>
            <a:rPr lang="en-US" b="1" dirty="0">
              <a:latin typeface="Montserrat" panose="00000500000000000000" pitchFamily="2" charset="0"/>
            </a:rPr>
            <a:t> </a:t>
          </a:r>
          <a:r>
            <a:rPr lang="en-US" b="1" dirty="0" err="1">
              <a:latin typeface="Montserrat" panose="00000500000000000000" pitchFamily="2" charset="0"/>
            </a:rPr>
            <a:t>mới</a:t>
          </a:r>
          <a:endParaRPr lang="en-US" b="1" dirty="0">
            <a:latin typeface="Montserrat" panose="00000500000000000000" pitchFamily="2" charset="0"/>
          </a:endParaRPr>
        </a:p>
      </dgm:t>
    </dgm:pt>
    <dgm:pt modelId="{9B7D5E29-0272-451E-A483-EDD55C359ACD}" type="parTrans" cxnId="{379696C5-3F12-4273-AC47-164AFEF0526A}">
      <dgm:prSet/>
      <dgm:spPr/>
      <dgm:t>
        <a:bodyPr/>
        <a:lstStyle/>
        <a:p>
          <a:endParaRPr lang="en-US"/>
        </a:p>
      </dgm:t>
    </dgm:pt>
    <dgm:pt modelId="{1AF9DA22-4F87-4CDF-A0EA-111C25E2BE4D}" type="sibTrans" cxnId="{379696C5-3F12-4273-AC47-164AFEF0526A}">
      <dgm:prSet/>
      <dgm:spPr/>
      <dgm:t>
        <a:bodyPr/>
        <a:lstStyle/>
        <a:p>
          <a:endParaRPr lang="en-US"/>
        </a:p>
      </dgm:t>
    </dgm:pt>
    <dgm:pt modelId="{6528E7FA-C178-4DC8-869A-CFFA505BE2F6}">
      <dgm:prSet phldrT="[Text]"/>
      <dgm:spPr/>
      <dgm:t>
        <a:bodyPr/>
        <a:lstStyle/>
        <a:p>
          <a:r>
            <a:rPr lang="en-US" dirty="0" err="1">
              <a:latin typeface="Montserrat" panose="00000500000000000000" pitchFamily="2" charset="0"/>
            </a:rPr>
            <a:t>Giảng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viên</a:t>
          </a:r>
          <a:r>
            <a:rPr lang="en-US" dirty="0">
              <a:latin typeface="Montserrat" panose="00000500000000000000" pitchFamily="2" charset="0"/>
            </a:rPr>
            <a:t> review </a:t>
          </a:r>
          <a:r>
            <a:rPr lang="en-US" dirty="0" err="1">
              <a:latin typeface="Montserrat" panose="00000500000000000000" pitchFamily="2" charset="0"/>
            </a:rPr>
            <a:t>bài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học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cũ</a:t>
          </a:r>
          <a:r>
            <a:rPr lang="en-US" dirty="0">
              <a:latin typeface="Montserrat" panose="00000500000000000000" pitchFamily="2" charset="0"/>
            </a:rPr>
            <a:t>, </a:t>
          </a:r>
          <a:r>
            <a:rPr lang="en-US" dirty="0" err="1">
              <a:latin typeface="Montserrat" panose="00000500000000000000" pitchFamily="2" charset="0"/>
            </a:rPr>
            <a:t>chưa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bài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tập</a:t>
          </a:r>
          <a:endParaRPr lang="en-US" dirty="0">
            <a:latin typeface="Montserrat" panose="00000500000000000000" pitchFamily="2" charset="0"/>
          </a:endParaRPr>
        </a:p>
      </dgm:t>
    </dgm:pt>
    <dgm:pt modelId="{DCB28BBB-7586-4A97-944B-F6F659937EE8}" type="parTrans" cxnId="{FA45AB57-F98D-4966-8C13-FB9CFC08E0D6}">
      <dgm:prSet/>
      <dgm:spPr/>
      <dgm:t>
        <a:bodyPr/>
        <a:lstStyle/>
        <a:p>
          <a:endParaRPr lang="en-US"/>
        </a:p>
      </dgm:t>
    </dgm:pt>
    <dgm:pt modelId="{282D10AF-6B11-44DF-BD3C-72ADC7556706}" type="sibTrans" cxnId="{FA45AB57-F98D-4966-8C13-FB9CFC08E0D6}">
      <dgm:prSet/>
      <dgm:spPr/>
      <dgm:t>
        <a:bodyPr/>
        <a:lstStyle/>
        <a:p>
          <a:endParaRPr lang="en-US"/>
        </a:p>
      </dgm:t>
    </dgm:pt>
    <dgm:pt modelId="{9C5EBAC0-AFA0-4917-AB4C-21A1E42367FB}">
      <dgm:prSet phldrT="[Text]"/>
      <dgm:spPr/>
      <dgm:t>
        <a:bodyPr/>
        <a:lstStyle/>
        <a:p>
          <a:r>
            <a:rPr lang="en-US" dirty="0">
              <a:latin typeface="Montserrat" panose="00000500000000000000" pitchFamily="2" charset="0"/>
            </a:rPr>
            <a:t>Chia </a:t>
          </a:r>
          <a:r>
            <a:rPr lang="en-US" dirty="0" err="1">
              <a:latin typeface="Montserrat" panose="00000500000000000000" pitchFamily="2" charset="0"/>
            </a:rPr>
            <a:t>sẻ</a:t>
          </a:r>
          <a:r>
            <a:rPr lang="en-US" dirty="0">
              <a:latin typeface="Montserrat" panose="00000500000000000000" pitchFamily="2" charset="0"/>
            </a:rPr>
            <a:t>, </a:t>
          </a:r>
          <a:r>
            <a:rPr lang="en-US" dirty="0" err="1">
              <a:latin typeface="Montserrat" panose="00000500000000000000" pitchFamily="2" charset="0"/>
            </a:rPr>
            <a:t>hệ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thống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kiến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thức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bài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học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mới</a:t>
          </a:r>
          <a:endParaRPr lang="en-US" dirty="0">
            <a:latin typeface="Montserrat" panose="00000500000000000000" pitchFamily="2" charset="0"/>
          </a:endParaRPr>
        </a:p>
      </dgm:t>
    </dgm:pt>
    <dgm:pt modelId="{61D40B5E-1FD0-47C1-8BB8-2A494D16B8A5}" type="parTrans" cxnId="{9A8A0089-DFCE-4FD2-AA8B-37EADA97F3C0}">
      <dgm:prSet/>
      <dgm:spPr/>
      <dgm:t>
        <a:bodyPr/>
        <a:lstStyle/>
        <a:p>
          <a:endParaRPr lang="en-US"/>
        </a:p>
      </dgm:t>
    </dgm:pt>
    <dgm:pt modelId="{402B5C17-1099-4FD1-9618-604A7575DD3F}" type="sibTrans" cxnId="{9A8A0089-DFCE-4FD2-AA8B-37EADA97F3C0}">
      <dgm:prSet/>
      <dgm:spPr/>
      <dgm:t>
        <a:bodyPr/>
        <a:lstStyle/>
        <a:p>
          <a:endParaRPr lang="en-US"/>
        </a:p>
      </dgm:t>
    </dgm:pt>
    <dgm:pt modelId="{B5AEB0D2-98CB-4600-8725-0E43B9C0A472}">
      <dgm:prSet phldrT="[Text]"/>
      <dgm:spPr/>
      <dgm:t>
        <a:bodyPr/>
        <a:lstStyle/>
        <a:p>
          <a:r>
            <a:rPr lang="en-US" b="1" dirty="0" err="1">
              <a:latin typeface="Montserrat" panose="00000500000000000000" pitchFamily="2" charset="0"/>
            </a:rPr>
            <a:t>Thực</a:t>
          </a:r>
          <a:r>
            <a:rPr lang="en-US" b="1" dirty="0">
              <a:latin typeface="Montserrat" panose="00000500000000000000" pitchFamily="2" charset="0"/>
            </a:rPr>
            <a:t> </a:t>
          </a:r>
          <a:r>
            <a:rPr lang="en-US" b="1" dirty="0" err="1">
              <a:latin typeface="Montserrat" panose="00000500000000000000" pitchFamily="2" charset="0"/>
            </a:rPr>
            <a:t>hành</a:t>
          </a:r>
          <a:r>
            <a:rPr lang="en-US" b="1" dirty="0">
              <a:latin typeface="Montserrat" panose="00000500000000000000" pitchFamily="2" charset="0"/>
            </a:rPr>
            <a:t> </a:t>
          </a:r>
          <a:r>
            <a:rPr lang="en-US" b="1" dirty="0" err="1">
              <a:latin typeface="Montserrat" panose="00000500000000000000" pitchFamily="2" charset="0"/>
            </a:rPr>
            <a:t>và</a:t>
          </a:r>
          <a:r>
            <a:rPr lang="en-US" b="1" dirty="0">
              <a:latin typeface="Montserrat" panose="00000500000000000000" pitchFamily="2" charset="0"/>
            </a:rPr>
            <a:t> </a:t>
          </a:r>
          <a:r>
            <a:rPr lang="en-US" b="1" dirty="0" err="1">
              <a:latin typeface="Montserrat" panose="00000500000000000000" pitchFamily="2" charset="0"/>
            </a:rPr>
            <a:t>hướng</a:t>
          </a:r>
          <a:r>
            <a:rPr lang="en-US" b="1" dirty="0">
              <a:latin typeface="Montserrat" panose="00000500000000000000" pitchFamily="2" charset="0"/>
            </a:rPr>
            <a:t> </a:t>
          </a:r>
          <a:r>
            <a:rPr lang="en-US" b="1" dirty="0" err="1">
              <a:latin typeface="Montserrat" panose="00000500000000000000" pitchFamily="2" charset="0"/>
            </a:rPr>
            <a:t>dẫn</a:t>
          </a:r>
          <a:r>
            <a:rPr lang="en-US" b="1" dirty="0">
              <a:latin typeface="Montserrat" panose="00000500000000000000" pitchFamily="2" charset="0"/>
            </a:rPr>
            <a:t> </a:t>
          </a:r>
          <a:r>
            <a:rPr lang="en-US" b="1" dirty="0" err="1">
              <a:latin typeface="Montserrat" panose="00000500000000000000" pitchFamily="2" charset="0"/>
            </a:rPr>
            <a:t>chuẩn</a:t>
          </a:r>
          <a:r>
            <a:rPr lang="en-US" b="1" dirty="0">
              <a:latin typeface="Montserrat" panose="00000500000000000000" pitchFamily="2" charset="0"/>
            </a:rPr>
            <a:t> </a:t>
          </a:r>
          <a:r>
            <a:rPr lang="en-US" b="1" dirty="0" err="1">
              <a:latin typeface="Montserrat" panose="00000500000000000000" pitchFamily="2" charset="0"/>
            </a:rPr>
            <a:t>bị</a:t>
          </a:r>
          <a:r>
            <a:rPr lang="en-US" b="1" dirty="0">
              <a:latin typeface="Montserrat" panose="00000500000000000000" pitchFamily="2" charset="0"/>
            </a:rPr>
            <a:t> </a:t>
          </a:r>
          <a:r>
            <a:rPr lang="en-US" b="1" dirty="0" err="1">
              <a:latin typeface="Montserrat" panose="00000500000000000000" pitchFamily="2" charset="0"/>
            </a:rPr>
            <a:t>bài</a:t>
          </a:r>
          <a:r>
            <a:rPr lang="en-US" b="1" dirty="0">
              <a:latin typeface="Montserrat" panose="00000500000000000000" pitchFamily="2" charset="0"/>
            </a:rPr>
            <a:t> </a:t>
          </a:r>
          <a:r>
            <a:rPr lang="en-US" b="1" dirty="0" err="1">
              <a:latin typeface="Montserrat" panose="00000500000000000000" pitchFamily="2" charset="0"/>
            </a:rPr>
            <a:t>mới</a:t>
          </a:r>
          <a:endParaRPr lang="en-US" b="1" dirty="0">
            <a:latin typeface="Montserrat" panose="00000500000000000000" pitchFamily="2" charset="0"/>
          </a:endParaRPr>
        </a:p>
      </dgm:t>
    </dgm:pt>
    <dgm:pt modelId="{D4B8A902-C227-4D3D-BE60-1233274E4E9A}" type="parTrans" cxnId="{A254624B-7C54-42F0-8EBD-E56268FE0D14}">
      <dgm:prSet/>
      <dgm:spPr/>
      <dgm:t>
        <a:bodyPr/>
        <a:lstStyle/>
        <a:p>
          <a:endParaRPr lang="en-US"/>
        </a:p>
      </dgm:t>
    </dgm:pt>
    <dgm:pt modelId="{50367ED4-C610-4E9D-9A95-2C7A22109271}" type="sibTrans" cxnId="{A254624B-7C54-42F0-8EBD-E56268FE0D14}">
      <dgm:prSet/>
      <dgm:spPr/>
      <dgm:t>
        <a:bodyPr/>
        <a:lstStyle/>
        <a:p>
          <a:endParaRPr lang="en-US"/>
        </a:p>
      </dgm:t>
    </dgm:pt>
    <dgm:pt modelId="{345DE35F-6A67-42E9-87D6-871A27F0A84B}">
      <dgm:prSet phldrT="[Text]"/>
      <dgm:spPr/>
      <dgm:t>
        <a:bodyPr/>
        <a:lstStyle/>
        <a:p>
          <a:r>
            <a:rPr lang="en-US" dirty="0">
              <a:latin typeface="Montserrat" panose="00000500000000000000" pitchFamily="2" charset="0"/>
            </a:rPr>
            <a:t>TA </a:t>
          </a:r>
          <a:r>
            <a:rPr lang="en-US" dirty="0" err="1">
              <a:latin typeface="Montserrat" panose="00000500000000000000" pitchFamily="2" charset="0"/>
            </a:rPr>
            <a:t>phân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tích</a:t>
          </a:r>
          <a:r>
            <a:rPr lang="en-US" dirty="0">
              <a:latin typeface="Montserrat" panose="00000500000000000000" pitchFamily="2" charset="0"/>
            </a:rPr>
            <a:t>, </a:t>
          </a:r>
          <a:r>
            <a:rPr lang="en-US" dirty="0" err="1">
              <a:latin typeface="Montserrat" panose="00000500000000000000" pitchFamily="2" charset="0"/>
            </a:rPr>
            <a:t>hướng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dẫn</a:t>
          </a:r>
          <a:r>
            <a:rPr lang="en-US" dirty="0">
              <a:latin typeface="Montserrat" panose="00000500000000000000" pitchFamily="2" charset="0"/>
            </a:rPr>
            <a:t>, </a:t>
          </a:r>
          <a:r>
            <a:rPr lang="en-US" dirty="0" err="1">
              <a:latin typeface="Montserrat" panose="00000500000000000000" pitchFamily="2" charset="0"/>
            </a:rPr>
            <a:t>hỗ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trợ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học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viên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làm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bài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tập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trên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lớp</a:t>
          </a:r>
          <a:endParaRPr lang="en-US" dirty="0">
            <a:latin typeface="Montserrat" panose="00000500000000000000" pitchFamily="2" charset="0"/>
          </a:endParaRPr>
        </a:p>
      </dgm:t>
    </dgm:pt>
    <dgm:pt modelId="{602666DF-B038-4200-BD89-6D61695F8523}" type="parTrans" cxnId="{D43EC951-A694-471B-85E2-038DF015E2CF}">
      <dgm:prSet/>
      <dgm:spPr/>
      <dgm:t>
        <a:bodyPr/>
        <a:lstStyle/>
        <a:p>
          <a:endParaRPr lang="en-US"/>
        </a:p>
      </dgm:t>
    </dgm:pt>
    <dgm:pt modelId="{7B813F3E-A498-45E4-BB5C-A361FB1B2B81}" type="sibTrans" cxnId="{D43EC951-A694-471B-85E2-038DF015E2CF}">
      <dgm:prSet/>
      <dgm:spPr/>
      <dgm:t>
        <a:bodyPr/>
        <a:lstStyle/>
        <a:p>
          <a:endParaRPr lang="en-US"/>
        </a:p>
      </dgm:t>
    </dgm:pt>
    <dgm:pt modelId="{B38533E4-A17D-450B-8C4C-863BDBFCA46F}">
      <dgm:prSet phldrT="[Text]"/>
      <dgm:spPr/>
      <dgm:t>
        <a:bodyPr/>
        <a:lstStyle/>
        <a:p>
          <a:r>
            <a:rPr lang="en-US" dirty="0" err="1">
              <a:latin typeface="Montserrat" panose="00000500000000000000" pitchFamily="2" charset="0"/>
            </a:rPr>
            <a:t>Chữa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các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bài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tập</a:t>
          </a:r>
          <a:endParaRPr lang="en-US" dirty="0">
            <a:latin typeface="Montserrat" panose="00000500000000000000" pitchFamily="2" charset="0"/>
          </a:endParaRPr>
        </a:p>
      </dgm:t>
    </dgm:pt>
    <dgm:pt modelId="{0ABAABDD-84E5-43ED-9E52-BF82671C7560}" type="parTrans" cxnId="{A7315BC3-A926-4AED-9122-3E9266E7A683}">
      <dgm:prSet/>
      <dgm:spPr/>
      <dgm:t>
        <a:bodyPr/>
        <a:lstStyle/>
        <a:p>
          <a:endParaRPr lang="en-US"/>
        </a:p>
      </dgm:t>
    </dgm:pt>
    <dgm:pt modelId="{C9C4E27F-D497-4E6B-AE38-005CD65F2392}" type="sibTrans" cxnId="{A7315BC3-A926-4AED-9122-3E9266E7A683}">
      <dgm:prSet/>
      <dgm:spPr/>
      <dgm:t>
        <a:bodyPr/>
        <a:lstStyle/>
        <a:p>
          <a:endParaRPr lang="en-US"/>
        </a:p>
      </dgm:t>
    </dgm:pt>
    <dgm:pt modelId="{708C48DA-7D28-4C81-B0B5-80D27D939F08}">
      <dgm:prSet phldrT="[Text]"/>
      <dgm:spPr/>
      <dgm:t>
        <a:bodyPr/>
        <a:lstStyle/>
        <a:p>
          <a:r>
            <a:rPr lang="en-US" dirty="0" err="1">
              <a:latin typeface="Montserrat" panose="00000500000000000000" pitchFamily="2" charset="0"/>
            </a:rPr>
            <a:t>Giảng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viên</a:t>
          </a:r>
          <a:r>
            <a:rPr lang="en-US" dirty="0">
              <a:latin typeface="Montserrat" panose="00000500000000000000" pitchFamily="2" charset="0"/>
            </a:rPr>
            <a:t>, TA </a:t>
          </a:r>
          <a:r>
            <a:rPr lang="en-US" dirty="0" err="1">
              <a:latin typeface="Montserrat" panose="00000500000000000000" pitchFamily="2" charset="0"/>
            </a:rPr>
            <a:t>kiểm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tra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sự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chuẩn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bị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của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học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viên</a:t>
          </a:r>
          <a:endParaRPr lang="en-US" dirty="0">
            <a:latin typeface="Montserrat" panose="00000500000000000000" pitchFamily="2" charset="0"/>
          </a:endParaRPr>
        </a:p>
      </dgm:t>
    </dgm:pt>
    <dgm:pt modelId="{F77E6F63-F29B-4644-8A9C-17093FDE1E29}" type="parTrans" cxnId="{C3B24B58-B04A-40B1-A540-0040243C3A87}">
      <dgm:prSet/>
      <dgm:spPr/>
      <dgm:t>
        <a:bodyPr/>
        <a:lstStyle/>
        <a:p>
          <a:endParaRPr lang="en-US"/>
        </a:p>
      </dgm:t>
    </dgm:pt>
    <dgm:pt modelId="{DB02BC3D-789B-428A-B8E4-5A4F6DB355F0}" type="sibTrans" cxnId="{C3B24B58-B04A-40B1-A540-0040243C3A87}">
      <dgm:prSet/>
      <dgm:spPr/>
      <dgm:t>
        <a:bodyPr/>
        <a:lstStyle/>
        <a:p>
          <a:endParaRPr lang="en-US"/>
        </a:p>
      </dgm:t>
    </dgm:pt>
    <dgm:pt modelId="{3DD7E12C-AF24-4396-909E-7FF9BB810C8F}">
      <dgm:prSet phldrT="[Text]"/>
      <dgm:spPr/>
      <dgm:t>
        <a:bodyPr/>
        <a:lstStyle/>
        <a:p>
          <a:r>
            <a:rPr lang="en-US" dirty="0" err="1">
              <a:latin typeface="Montserrat" panose="00000500000000000000" pitchFamily="2" charset="0"/>
            </a:rPr>
            <a:t>Triển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khai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làm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bài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tập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trên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lớp</a:t>
          </a:r>
          <a:endParaRPr lang="en-US" dirty="0">
            <a:latin typeface="Montserrat" panose="00000500000000000000" pitchFamily="2" charset="0"/>
          </a:endParaRPr>
        </a:p>
      </dgm:t>
    </dgm:pt>
    <dgm:pt modelId="{AC87E94F-6F26-4F80-B093-DA692C0CE56B}" type="parTrans" cxnId="{5F3DA016-29C0-4FA1-8572-5D1A8D546E2B}">
      <dgm:prSet/>
      <dgm:spPr/>
      <dgm:t>
        <a:bodyPr/>
        <a:lstStyle/>
        <a:p>
          <a:endParaRPr lang="en-US"/>
        </a:p>
      </dgm:t>
    </dgm:pt>
    <dgm:pt modelId="{0C791FE9-66BA-4265-B0F4-E27C8A78F62E}" type="sibTrans" cxnId="{5F3DA016-29C0-4FA1-8572-5D1A8D546E2B}">
      <dgm:prSet/>
      <dgm:spPr/>
      <dgm:t>
        <a:bodyPr/>
        <a:lstStyle/>
        <a:p>
          <a:endParaRPr lang="en-US"/>
        </a:p>
      </dgm:t>
    </dgm:pt>
    <dgm:pt modelId="{6D0751EB-81C9-47E8-B053-09D38A85DC3A}">
      <dgm:prSet phldrT="[Text]"/>
      <dgm:spPr/>
      <dgm:t>
        <a:bodyPr/>
        <a:lstStyle/>
        <a:p>
          <a:r>
            <a:rPr lang="en-US" dirty="0" err="1">
              <a:latin typeface="Montserrat" panose="00000500000000000000" pitchFamily="2" charset="0"/>
            </a:rPr>
            <a:t>Triển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khai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nội</a:t>
          </a:r>
          <a:r>
            <a:rPr lang="en-US" dirty="0">
              <a:latin typeface="Montserrat" panose="00000500000000000000" pitchFamily="2" charset="0"/>
            </a:rPr>
            <a:t> dung </a:t>
          </a:r>
          <a:r>
            <a:rPr lang="en-US" dirty="0" err="1">
              <a:latin typeface="Montserrat" panose="00000500000000000000" pitchFamily="2" charset="0"/>
            </a:rPr>
            <a:t>chuẩn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bị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bài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học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mới</a:t>
          </a:r>
          <a:endParaRPr lang="en-US" dirty="0">
            <a:latin typeface="Montserrat" panose="00000500000000000000" pitchFamily="2" charset="0"/>
          </a:endParaRPr>
        </a:p>
      </dgm:t>
    </dgm:pt>
    <dgm:pt modelId="{3BD37D47-97D8-4C89-B1DA-2C98EC76C414}" type="parTrans" cxnId="{86A19865-D6C9-4E96-B7BF-53AFD476054A}">
      <dgm:prSet/>
      <dgm:spPr/>
      <dgm:t>
        <a:bodyPr/>
        <a:lstStyle/>
        <a:p>
          <a:endParaRPr lang="en-US"/>
        </a:p>
      </dgm:t>
    </dgm:pt>
    <dgm:pt modelId="{124FF7EB-9B00-4C51-8E25-51FD007041AB}" type="sibTrans" cxnId="{86A19865-D6C9-4E96-B7BF-53AFD476054A}">
      <dgm:prSet/>
      <dgm:spPr/>
      <dgm:t>
        <a:bodyPr/>
        <a:lstStyle/>
        <a:p>
          <a:endParaRPr lang="en-US"/>
        </a:p>
      </dgm:t>
    </dgm:pt>
    <dgm:pt modelId="{DE69E8D1-B2A3-4CEE-8D16-D8EAFEA0AFCA}" type="pres">
      <dgm:prSet presAssocID="{A1735888-7094-4394-A2E1-4CA6EF03F47B}" presName="theList" presStyleCnt="0">
        <dgm:presLayoutVars>
          <dgm:dir/>
          <dgm:animLvl val="lvl"/>
          <dgm:resizeHandles val="exact"/>
        </dgm:presLayoutVars>
      </dgm:prSet>
      <dgm:spPr/>
    </dgm:pt>
    <dgm:pt modelId="{60C238C4-5FA2-43DF-8627-20797CFDAAF1}" type="pres">
      <dgm:prSet presAssocID="{8A483F14-5F4C-411B-9F02-748F42D46E4A}" presName="compNode" presStyleCnt="0"/>
      <dgm:spPr/>
    </dgm:pt>
    <dgm:pt modelId="{6A89E823-936A-4F7D-85ED-DCDCF01AA1D5}" type="pres">
      <dgm:prSet presAssocID="{8A483F14-5F4C-411B-9F02-748F42D46E4A}" presName="noGeometry" presStyleCnt="0"/>
      <dgm:spPr/>
    </dgm:pt>
    <dgm:pt modelId="{BA08BBC4-F916-4B2E-85D2-693F4E344F14}" type="pres">
      <dgm:prSet presAssocID="{8A483F14-5F4C-411B-9F02-748F42D46E4A}" presName="childTextVisible" presStyleLbl="bgAccFollowNode1" presStyleIdx="0" presStyleCnt="3">
        <dgm:presLayoutVars>
          <dgm:bulletEnabled val="1"/>
        </dgm:presLayoutVars>
      </dgm:prSet>
      <dgm:spPr/>
    </dgm:pt>
    <dgm:pt modelId="{C2A21BBA-80BB-4CB8-B767-3771D6EBDF19}" type="pres">
      <dgm:prSet presAssocID="{8A483F14-5F4C-411B-9F02-748F42D46E4A}" presName="childTextHidden" presStyleLbl="bgAccFollowNode1" presStyleIdx="0" presStyleCnt="3"/>
      <dgm:spPr/>
    </dgm:pt>
    <dgm:pt modelId="{ADB6BF10-B643-422E-921E-011FEA53C8C0}" type="pres">
      <dgm:prSet presAssocID="{8A483F14-5F4C-411B-9F02-748F42D46E4A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8E263E2-A343-4B8A-A0C8-93562D5071B2}" type="pres">
      <dgm:prSet presAssocID="{8A483F14-5F4C-411B-9F02-748F42D46E4A}" presName="aSpace" presStyleCnt="0"/>
      <dgm:spPr/>
    </dgm:pt>
    <dgm:pt modelId="{0516F410-CC78-41E0-BAF6-6431AF7B043F}" type="pres">
      <dgm:prSet presAssocID="{194976BA-91CA-4201-B9D1-6ABD76E837BA}" presName="compNode" presStyleCnt="0"/>
      <dgm:spPr/>
    </dgm:pt>
    <dgm:pt modelId="{319A3576-C1C8-42FB-95DA-23FA17AB36AB}" type="pres">
      <dgm:prSet presAssocID="{194976BA-91CA-4201-B9D1-6ABD76E837BA}" presName="noGeometry" presStyleCnt="0"/>
      <dgm:spPr/>
    </dgm:pt>
    <dgm:pt modelId="{12445F23-54AB-4383-8C45-21452B09686D}" type="pres">
      <dgm:prSet presAssocID="{194976BA-91CA-4201-B9D1-6ABD76E837BA}" presName="childTextVisible" presStyleLbl="bgAccFollowNode1" presStyleIdx="1" presStyleCnt="3">
        <dgm:presLayoutVars>
          <dgm:bulletEnabled val="1"/>
        </dgm:presLayoutVars>
      </dgm:prSet>
      <dgm:spPr/>
    </dgm:pt>
    <dgm:pt modelId="{5622ED4E-253E-44AD-8180-9B0EC3E76E55}" type="pres">
      <dgm:prSet presAssocID="{194976BA-91CA-4201-B9D1-6ABD76E837BA}" presName="childTextHidden" presStyleLbl="bgAccFollowNode1" presStyleIdx="1" presStyleCnt="3"/>
      <dgm:spPr/>
    </dgm:pt>
    <dgm:pt modelId="{E07D0600-22DD-4D8F-8DF2-1F16AA8EF0F1}" type="pres">
      <dgm:prSet presAssocID="{194976BA-91CA-4201-B9D1-6ABD76E837BA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12CA0EA8-E06C-45B4-9BAC-B4FBC4ED6932}" type="pres">
      <dgm:prSet presAssocID="{194976BA-91CA-4201-B9D1-6ABD76E837BA}" presName="aSpace" presStyleCnt="0"/>
      <dgm:spPr/>
    </dgm:pt>
    <dgm:pt modelId="{CD986C23-E406-4C6C-A492-F5BC102C3033}" type="pres">
      <dgm:prSet presAssocID="{B5AEB0D2-98CB-4600-8725-0E43B9C0A472}" presName="compNode" presStyleCnt="0"/>
      <dgm:spPr/>
    </dgm:pt>
    <dgm:pt modelId="{B2946B93-C921-49AD-AFBC-7EB5E22A84F8}" type="pres">
      <dgm:prSet presAssocID="{B5AEB0D2-98CB-4600-8725-0E43B9C0A472}" presName="noGeometry" presStyleCnt="0"/>
      <dgm:spPr/>
    </dgm:pt>
    <dgm:pt modelId="{9605A54F-2798-4D98-850A-B3DF881D362D}" type="pres">
      <dgm:prSet presAssocID="{B5AEB0D2-98CB-4600-8725-0E43B9C0A472}" presName="childTextVisible" presStyleLbl="bgAccFollowNode1" presStyleIdx="2" presStyleCnt="3">
        <dgm:presLayoutVars>
          <dgm:bulletEnabled val="1"/>
        </dgm:presLayoutVars>
      </dgm:prSet>
      <dgm:spPr/>
    </dgm:pt>
    <dgm:pt modelId="{9367113D-6171-4424-ACFA-AEA3987CD52B}" type="pres">
      <dgm:prSet presAssocID="{B5AEB0D2-98CB-4600-8725-0E43B9C0A472}" presName="childTextHidden" presStyleLbl="bgAccFollowNode1" presStyleIdx="2" presStyleCnt="3"/>
      <dgm:spPr/>
    </dgm:pt>
    <dgm:pt modelId="{391E3D70-0035-423E-A814-A5E9C92A01B3}" type="pres">
      <dgm:prSet presAssocID="{B5AEB0D2-98CB-4600-8725-0E43B9C0A472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E74D7F12-A144-44E2-809C-B16459602FBE}" type="presOf" srcId="{8B2434FA-4863-406B-A483-F93E95F5159F}" destId="{BA08BBC4-F916-4B2E-85D2-693F4E344F14}" srcOrd="0" destOrd="1" presId="urn:microsoft.com/office/officeart/2005/8/layout/hProcess6"/>
    <dgm:cxn modelId="{9EBB7116-5DCB-4D04-B1E4-824DF4557968}" type="presOf" srcId="{5FC53D00-F140-4B97-9674-310261F31B1F}" destId="{BA08BBC4-F916-4B2E-85D2-693F4E344F14}" srcOrd="0" destOrd="0" presId="urn:microsoft.com/office/officeart/2005/8/layout/hProcess6"/>
    <dgm:cxn modelId="{5F3DA016-29C0-4FA1-8572-5D1A8D546E2B}" srcId="{194976BA-91CA-4201-B9D1-6ABD76E837BA}" destId="{3DD7E12C-AF24-4396-909E-7FF9BB810C8F}" srcOrd="3" destOrd="0" parTransId="{AC87E94F-6F26-4F80-B093-DA692C0CE56B}" sibTransId="{0C791FE9-66BA-4265-B0F4-E27C8A78F62E}"/>
    <dgm:cxn modelId="{DA44D716-5419-4C53-A2BB-5C24EAD042B6}" type="presOf" srcId="{6D0751EB-81C9-47E8-B053-09D38A85DC3A}" destId="{9605A54F-2798-4D98-850A-B3DF881D362D}" srcOrd="0" destOrd="2" presId="urn:microsoft.com/office/officeart/2005/8/layout/hProcess6"/>
    <dgm:cxn modelId="{C72AED34-90AC-4A87-BED9-A2F9465EC0B3}" type="presOf" srcId="{6528E7FA-C178-4DC8-869A-CFFA505BE2F6}" destId="{12445F23-54AB-4383-8C45-21452B09686D}" srcOrd="0" destOrd="0" presId="urn:microsoft.com/office/officeart/2005/8/layout/hProcess6"/>
    <dgm:cxn modelId="{FFB2B336-BF83-4AA1-8B33-913A80F1F1F7}" srcId="{8A483F14-5F4C-411B-9F02-748F42D46E4A}" destId="{8B2434FA-4863-406B-A483-F93E95F5159F}" srcOrd="1" destOrd="0" parTransId="{F32DE875-984E-4738-8B2A-4F9040CE3A34}" sibTransId="{0FFFC7F9-C7E6-4C66-81E3-C38C35EA4D5C}"/>
    <dgm:cxn modelId="{6E723738-C564-4CDC-8C79-2984E625827C}" type="presOf" srcId="{9C5EBAC0-AFA0-4917-AB4C-21A1E42367FB}" destId="{12445F23-54AB-4383-8C45-21452B09686D}" srcOrd="0" destOrd="2" presId="urn:microsoft.com/office/officeart/2005/8/layout/hProcess6"/>
    <dgm:cxn modelId="{2F69F53E-0410-4E0D-893B-0D90E6578935}" type="presOf" srcId="{8A483F14-5F4C-411B-9F02-748F42D46E4A}" destId="{ADB6BF10-B643-422E-921E-011FEA53C8C0}" srcOrd="0" destOrd="0" presId="urn:microsoft.com/office/officeart/2005/8/layout/hProcess6"/>
    <dgm:cxn modelId="{EECCEC3F-C690-4EA5-8D35-1F65F2C40DDB}" type="presOf" srcId="{B38533E4-A17D-450B-8C4C-863BDBFCA46F}" destId="{9367113D-6171-4424-ACFA-AEA3987CD52B}" srcOrd="1" destOrd="1" presId="urn:microsoft.com/office/officeart/2005/8/layout/hProcess6"/>
    <dgm:cxn modelId="{86A19865-D6C9-4E96-B7BF-53AFD476054A}" srcId="{B5AEB0D2-98CB-4600-8725-0E43B9C0A472}" destId="{6D0751EB-81C9-47E8-B053-09D38A85DC3A}" srcOrd="2" destOrd="0" parTransId="{3BD37D47-97D8-4C89-B1DA-2C98EC76C414}" sibTransId="{124FF7EB-9B00-4C51-8E25-51FD007041AB}"/>
    <dgm:cxn modelId="{4CEA4866-6FD7-4084-8755-28DA7CAEB5B3}" type="presOf" srcId="{8B2434FA-4863-406B-A483-F93E95F5159F}" destId="{C2A21BBA-80BB-4CB8-B767-3771D6EBDF19}" srcOrd="1" destOrd="1" presId="urn:microsoft.com/office/officeart/2005/8/layout/hProcess6"/>
    <dgm:cxn modelId="{A254624B-7C54-42F0-8EBD-E56268FE0D14}" srcId="{A1735888-7094-4394-A2E1-4CA6EF03F47B}" destId="{B5AEB0D2-98CB-4600-8725-0E43B9C0A472}" srcOrd="2" destOrd="0" parTransId="{D4B8A902-C227-4D3D-BE60-1233274E4E9A}" sibTransId="{50367ED4-C610-4E9D-9A95-2C7A22109271}"/>
    <dgm:cxn modelId="{AFFD044C-D556-437C-A8A2-D96DED55804C}" type="presOf" srcId="{A1735888-7094-4394-A2E1-4CA6EF03F47B}" destId="{DE69E8D1-B2A3-4CEE-8D16-D8EAFEA0AFCA}" srcOrd="0" destOrd="0" presId="urn:microsoft.com/office/officeart/2005/8/layout/hProcess6"/>
    <dgm:cxn modelId="{DB967051-2C06-4E36-9C27-A4B3611FB61F}" type="presOf" srcId="{9C5EBAC0-AFA0-4917-AB4C-21A1E42367FB}" destId="{5622ED4E-253E-44AD-8180-9B0EC3E76E55}" srcOrd="1" destOrd="2" presId="urn:microsoft.com/office/officeart/2005/8/layout/hProcess6"/>
    <dgm:cxn modelId="{79C85851-7B92-473A-8D88-1BFBAC7C086B}" type="presOf" srcId="{708C48DA-7D28-4C81-B0B5-80D27D939F08}" destId="{5622ED4E-253E-44AD-8180-9B0EC3E76E55}" srcOrd="1" destOrd="1" presId="urn:microsoft.com/office/officeart/2005/8/layout/hProcess6"/>
    <dgm:cxn modelId="{D43EC951-A694-471B-85E2-038DF015E2CF}" srcId="{B5AEB0D2-98CB-4600-8725-0E43B9C0A472}" destId="{345DE35F-6A67-42E9-87D6-871A27F0A84B}" srcOrd="0" destOrd="0" parTransId="{602666DF-B038-4200-BD89-6D61695F8523}" sibTransId="{7B813F3E-A498-45E4-BB5C-A361FB1B2B81}"/>
    <dgm:cxn modelId="{FA45AB57-F98D-4966-8C13-FB9CFC08E0D6}" srcId="{194976BA-91CA-4201-B9D1-6ABD76E837BA}" destId="{6528E7FA-C178-4DC8-869A-CFFA505BE2F6}" srcOrd="0" destOrd="0" parTransId="{DCB28BBB-7586-4A97-944B-F6F659937EE8}" sibTransId="{282D10AF-6B11-44DF-BD3C-72ADC7556706}"/>
    <dgm:cxn modelId="{C3B24B58-B04A-40B1-A540-0040243C3A87}" srcId="{194976BA-91CA-4201-B9D1-6ABD76E837BA}" destId="{708C48DA-7D28-4C81-B0B5-80D27D939F08}" srcOrd="1" destOrd="0" parTransId="{F77E6F63-F29B-4644-8A9C-17093FDE1E29}" sibTransId="{DB02BC3D-789B-428A-B8E4-5A4F6DB355F0}"/>
    <dgm:cxn modelId="{7DA40479-8247-47A5-8DBA-5016F2100B55}" type="presOf" srcId="{345DE35F-6A67-42E9-87D6-871A27F0A84B}" destId="{9367113D-6171-4424-ACFA-AEA3987CD52B}" srcOrd="1" destOrd="0" presId="urn:microsoft.com/office/officeart/2005/8/layout/hProcess6"/>
    <dgm:cxn modelId="{59E20E7D-F9A4-465D-86F7-0249750549EB}" type="presOf" srcId="{194976BA-91CA-4201-B9D1-6ABD76E837BA}" destId="{E07D0600-22DD-4D8F-8DF2-1F16AA8EF0F1}" srcOrd="0" destOrd="0" presId="urn:microsoft.com/office/officeart/2005/8/layout/hProcess6"/>
    <dgm:cxn modelId="{9A8A0089-DFCE-4FD2-AA8B-37EADA97F3C0}" srcId="{194976BA-91CA-4201-B9D1-6ABD76E837BA}" destId="{9C5EBAC0-AFA0-4917-AB4C-21A1E42367FB}" srcOrd="2" destOrd="0" parTransId="{61D40B5E-1FD0-47C1-8BB8-2A494D16B8A5}" sibTransId="{402B5C17-1099-4FD1-9618-604A7575DD3F}"/>
    <dgm:cxn modelId="{4D3FEC96-2C23-49F1-BAE5-D7BE183A27F8}" type="presOf" srcId="{5FC53D00-F140-4B97-9674-310261F31B1F}" destId="{C2A21BBA-80BB-4CB8-B767-3771D6EBDF19}" srcOrd="1" destOrd="0" presId="urn:microsoft.com/office/officeart/2005/8/layout/hProcess6"/>
    <dgm:cxn modelId="{5A4CEA9A-BC68-408C-9518-DBF6831DBF6A}" type="presOf" srcId="{3DD7E12C-AF24-4396-909E-7FF9BB810C8F}" destId="{5622ED4E-253E-44AD-8180-9B0EC3E76E55}" srcOrd="1" destOrd="3" presId="urn:microsoft.com/office/officeart/2005/8/layout/hProcess6"/>
    <dgm:cxn modelId="{E7F6F9A2-D4B6-4E40-96E9-DB511F73BF05}" srcId="{A1735888-7094-4394-A2E1-4CA6EF03F47B}" destId="{8A483F14-5F4C-411B-9F02-748F42D46E4A}" srcOrd="0" destOrd="0" parTransId="{833F3050-D273-4C17-967D-4A11D71334F6}" sibTransId="{1CB39768-E89C-46FB-84F6-FFFC6A8E3B95}"/>
    <dgm:cxn modelId="{510847AA-9C71-4DE9-97A1-4EE4675C12F2}" srcId="{8A483F14-5F4C-411B-9F02-748F42D46E4A}" destId="{5FC53D00-F140-4B97-9674-310261F31B1F}" srcOrd="0" destOrd="0" parTransId="{69BD7D4A-F171-410C-B589-037897E372A0}" sibTransId="{4B1B425B-F682-4D17-87D3-ED273DF9B108}"/>
    <dgm:cxn modelId="{BCC53ABF-D5A3-465B-9C03-2FE7FC0B2C79}" type="presOf" srcId="{3DD7E12C-AF24-4396-909E-7FF9BB810C8F}" destId="{12445F23-54AB-4383-8C45-21452B09686D}" srcOrd="0" destOrd="3" presId="urn:microsoft.com/office/officeart/2005/8/layout/hProcess6"/>
    <dgm:cxn modelId="{A7315BC3-A926-4AED-9122-3E9266E7A683}" srcId="{B5AEB0D2-98CB-4600-8725-0E43B9C0A472}" destId="{B38533E4-A17D-450B-8C4C-863BDBFCA46F}" srcOrd="1" destOrd="0" parTransId="{0ABAABDD-84E5-43ED-9E52-BF82671C7560}" sibTransId="{C9C4E27F-D497-4E6B-AE38-005CD65F2392}"/>
    <dgm:cxn modelId="{379696C5-3F12-4273-AC47-164AFEF0526A}" srcId="{A1735888-7094-4394-A2E1-4CA6EF03F47B}" destId="{194976BA-91CA-4201-B9D1-6ABD76E837BA}" srcOrd="1" destOrd="0" parTransId="{9B7D5E29-0272-451E-A483-EDD55C359ACD}" sibTransId="{1AF9DA22-4F87-4CDF-A0EA-111C25E2BE4D}"/>
    <dgm:cxn modelId="{2250ECD3-7893-48B8-85E3-0EB280C302AD}" type="presOf" srcId="{B5AEB0D2-98CB-4600-8725-0E43B9C0A472}" destId="{391E3D70-0035-423E-A814-A5E9C92A01B3}" srcOrd="0" destOrd="0" presId="urn:microsoft.com/office/officeart/2005/8/layout/hProcess6"/>
    <dgm:cxn modelId="{5CD698D7-CF01-4E5C-8BE4-0F0B0EEC4C82}" type="presOf" srcId="{6D0751EB-81C9-47E8-B053-09D38A85DC3A}" destId="{9367113D-6171-4424-ACFA-AEA3987CD52B}" srcOrd="1" destOrd="2" presId="urn:microsoft.com/office/officeart/2005/8/layout/hProcess6"/>
    <dgm:cxn modelId="{A2042EE0-0C42-4674-B04E-DE96E85E2F7E}" type="presOf" srcId="{6528E7FA-C178-4DC8-869A-CFFA505BE2F6}" destId="{5622ED4E-253E-44AD-8180-9B0EC3E76E55}" srcOrd="1" destOrd="0" presId="urn:microsoft.com/office/officeart/2005/8/layout/hProcess6"/>
    <dgm:cxn modelId="{C91AC0F1-7ED2-4113-B419-F73E50EB6344}" type="presOf" srcId="{708C48DA-7D28-4C81-B0B5-80D27D939F08}" destId="{12445F23-54AB-4383-8C45-21452B09686D}" srcOrd="0" destOrd="1" presId="urn:microsoft.com/office/officeart/2005/8/layout/hProcess6"/>
    <dgm:cxn modelId="{68B4CCF9-A22C-4AD3-9880-044F668AD8B4}" type="presOf" srcId="{B38533E4-A17D-450B-8C4C-863BDBFCA46F}" destId="{9605A54F-2798-4D98-850A-B3DF881D362D}" srcOrd="0" destOrd="1" presId="urn:microsoft.com/office/officeart/2005/8/layout/hProcess6"/>
    <dgm:cxn modelId="{4DEA34FC-A8BD-45B8-8CC9-7DE0D33EEDF0}" type="presOf" srcId="{345DE35F-6A67-42E9-87D6-871A27F0A84B}" destId="{9605A54F-2798-4D98-850A-B3DF881D362D}" srcOrd="0" destOrd="0" presId="urn:microsoft.com/office/officeart/2005/8/layout/hProcess6"/>
    <dgm:cxn modelId="{CA81CEB4-38DD-4350-AF24-A646AE4399C9}" type="presParOf" srcId="{DE69E8D1-B2A3-4CEE-8D16-D8EAFEA0AFCA}" destId="{60C238C4-5FA2-43DF-8627-20797CFDAAF1}" srcOrd="0" destOrd="0" presId="urn:microsoft.com/office/officeart/2005/8/layout/hProcess6"/>
    <dgm:cxn modelId="{E5051784-8861-4A1B-90DD-14324384A8E7}" type="presParOf" srcId="{60C238C4-5FA2-43DF-8627-20797CFDAAF1}" destId="{6A89E823-936A-4F7D-85ED-DCDCF01AA1D5}" srcOrd="0" destOrd="0" presId="urn:microsoft.com/office/officeart/2005/8/layout/hProcess6"/>
    <dgm:cxn modelId="{4107ED3E-A8EA-4368-89B1-E75961A5D3EE}" type="presParOf" srcId="{60C238C4-5FA2-43DF-8627-20797CFDAAF1}" destId="{BA08BBC4-F916-4B2E-85D2-693F4E344F14}" srcOrd="1" destOrd="0" presId="urn:microsoft.com/office/officeart/2005/8/layout/hProcess6"/>
    <dgm:cxn modelId="{5EA948E2-F462-4D0B-872D-97EFD06D0357}" type="presParOf" srcId="{60C238C4-5FA2-43DF-8627-20797CFDAAF1}" destId="{C2A21BBA-80BB-4CB8-B767-3771D6EBDF19}" srcOrd="2" destOrd="0" presId="urn:microsoft.com/office/officeart/2005/8/layout/hProcess6"/>
    <dgm:cxn modelId="{431D87CE-C54B-4BCC-8FC0-4DF075199547}" type="presParOf" srcId="{60C238C4-5FA2-43DF-8627-20797CFDAAF1}" destId="{ADB6BF10-B643-422E-921E-011FEA53C8C0}" srcOrd="3" destOrd="0" presId="urn:microsoft.com/office/officeart/2005/8/layout/hProcess6"/>
    <dgm:cxn modelId="{183EC76F-FF44-441C-AEC3-2A164F67059C}" type="presParOf" srcId="{DE69E8D1-B2A3-4CEE-8D16-D8EAFEA0AFCA}" destId="{68E263E2-A343-4B8A-A0C8-93562D5071B2}" srcOrd="1" destOrd="0" presId="urn:microsoft.com/office/officeart/2005/8/layout/hProcess6"/>
    <dgm:cxn modelId="{29E30414-749C-48E8-AC88-79B208E27693}" type="presParOf" srcId="{DE69E8D1-B2A3-4CEE-8D16-D8EAFEA0AFCA}" destId="{0516F410-CC78-41E0-BAF6-6431AF7B043F}" srcOrd="2" destOrd="0" presId="urn:microsoft.com/office/officeart/2005/8/layout/hProcess6"/>
    <dgm:cxn modelId="{1B4BC3CA-F16C-4D17-A3F6-87F88CF5C0E2}" type="presParOf" srcId="{0516F410-CC78-41E0-BAF6-6431AF7B043F}" destId="{319A3576-C1C8-42FB-95DA-23FA17AB36AB}" srcOrd="0" destOrd="0" presId="urn:microsoft.com/office/officeart/2005/8/layout/hProcess6"/>
    <dgm:cxn modelId="{88151D85-86B8-4B9A-A69D-2D5649E90F24}" type="presParOf" srcId="{0516F410-CC78-41E0-BAF6-6431AF7B043F}" destId="{12445F23-54AB-4383-8C45-21452B09686D}" srcOrd="1" destOrd="0" presId="urn:microsoft.com/office/officeart/2005/8/layout/hProcess6"/>
    <dgm:cxn modelId="{205BFF0E-22E0-4F46-BCF4-3F129CE2D951}" type="presParOf" srcId="{0516F410-CC78-41E0-BAF6-6431AF7B043F}" destId="{5622ED4E-253E-44AD-8180-9B0EC3E76E55}" srcOrd="2" destOrd="0" presId="urn:microsoft.com/office/officeart/2005/8/layout/hProcess6"/>
    <dgm:cxn modelId="{DFF5901C-C1AD-4269-810E-9F38793DEC63}" type="presParOf" srcId="{0516F410-CC78-41E0-BAF6-6431AF7B043F}" destId="{E07D0600-22DD-4D8F-8DF2-1F16AA8EF0F1}" srcOrd="3" destOrd="0" presId="urn:microsoft.com/office/officeart/2005/8/layout/hProcess6"/>
    <dgm:cxn modelId="{9B2F4826-FC56-4D0E-9188-1E8C9B88E490}" type="presParOf" srcId="{DE69E8D1-B2A3-4CEE-8D16-D8EAFEA0AFCA}" destId="{12CA0EA8-E06C-45B4-9BAC-B4FBC4ED6932}" srcOrd="3" destOrd="0" presId="urn:microsoft.com/office/officeart/2005/8/layout/hProcess6"/>
    <dgm:cxn modelId="{3064BF24-DD9D-4FC5-B1BE-514DE88FCBA9}" type="presParOf" srcId="{DE69E8D1-B2A3-4CEE-8D16-D8EAFEA0AFCA}" destId="{CD986C23-E406-4C6C-A492-F5BC102C3033}" srcOrd="4" destOrd="0" presId="urn:microsoft.com/office/officeart/2005/8/layout/hProcess6"/>
    <dgm:cxn modelId="{79C60803-7FC5-4F60-A0A8-95B1CC911C9E}" type="presParOf" srcId="{CD986C23-E406-4C6C-A492-F5BC102C3033}" destId="{B2946B93-C921-49AD-AFBC-7EB5E22A84F8}" srcOrd="0" destOrd="0" presId="urn:microsoft.com/office/officeart/2005/8/layout/hProcess6"/>
    <dgm:cxn modelId="{AF9DB440-2299-4686-ACB6-01E442A606CD}" type="presParOf" srcId="{CD986C23-E406-4C6C-A492-F5BC102C3033}" destId="{9605A54F-2798-4D98-850A-B3DF881D362D}" srcOrd="1" destOrd="0" presId="urn:microsoft.com/office/officeart/2005/8/layout/hProcess6"/>
    <dgm:cxn modelId="{170C348F-10F8-4DC9-A673-EB826CDA9BD6}" type="presParOf" srcId="{CD986C23-E406-4C6C-A492-F5BC102C3033}" destId="{9367113D-6171-4424-ACFA-AEA3987CD52B}" srcOrd="2" destOrd="0" presId="urn:microsoft.com/office/officeart/2005/8/layout/hProcess6"/>
    <dgm:cxn modelId="{5923F866-6A62-45AA-BBD4-BFEEB6D97F83}" type="presParOf" srcId="{CD986C23-E406-4C6C-A492-F5BC102C3033}" destId="{391E3D70-0035-423E-A814-A5E9C92A01B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280470-FDA4-47CC-A146-72F4BED33978}" type="doc">
      <dgm:prSet loTypeId="urn:microsoft.com/office/officeart/2011/layout/HexagonRadial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EDCD6B7-D470-495A-8D7A-CE8C4EAE6336}">
      <dgm:prSet phldrT="[Text]"/>
      <dgm:spPr/>
      <dgm:t>
        <a:bodyPr/>
        <a:lstStyle/>
        <a:p>
          <a:r>
            <a:rPr lang="en-US" dirty="0" err="1"/>
            <a:t>Xác</a:t>
          </a:r>
          <a:r>
            <a:rPr lang="en-US" dirty="0"/>
            <a:t> </a:t>
          </a:r>
          <a:r>
            <a:rPr lang="en-US" dirty="0" err="1"/>
            <a:t>định</a:t>
          </a:r>
          <a:r>
            <a:rPr lang="en-US" dirty="0"/>
            <a:t> </a:t>
          </a:r>
          <a:r>
            <a:rPr lang="en-US" dirty="0" err="1"/>
            <a:t>rõ</a:t>
          </a:r>
          <a:r>
            <a:rPr lang="en-US" dirty="0"/>
            <a:t> </a:t>
          </a:r>
          <a:r>
            <a:rPr lang="en-US" dirty="0" err="1"/>
            <a:t>mục</a:t>
          </a:r>
          <a:r>
            <a:rPr lang="en-US" dirty="0"/>
            <a:t> </a:t>
          </a:r>
          <a:r>
            <a:rPr lang="en-US" dirty="0" err="1"/>
            <a:t>đích</a:t>
          </a:r>
          <a:r>
            <a:rPr lang="en-US" dirty="0"/>
            <a:t> </a:t>
          </a:r>
          <a:r>
            <a:rPr lang="en-US" dirty="0" err="1"/>
            <a:t>học</a:t>
          </a:r>
          <a:endParaRPr lang="en-US" dirty="0"/>
        </a:p>
      </dgm:t>
    </dgm:pt>
    <dgm:pt modelId="{87CE5527-0332-46F9-BEBC-8190EF098182}" type="parTrans" cxnId="{A12866A6-E185-4031-8247-0949ABE0DC10}">
      <dgm:prSet/>
      <dgm:spPr/>
      <dgm:t>
        <a:bodyPr/>
        <a:lstStyle/>
        <a:p>
          <a:endParaRPr lang="en-US"/>
        </a:p>
      </dgm:t>
    </dgm:pt>
    <dgm:pt modelId="{1A5828F9-4D8A-471C-B8EF-CCFBB42FA2DA}" type="sibTrans" cxnId="{A12866A6-E185-4031-8247-0949ABE0DC10}">
      <dgm:prSet/>
      <dgm:spPr/>
      <dgm:t>
        <a:bodyPr/>
        <a:lstStyle/>
        <a:p>
          <a:endParaRPr lang="en-US"/>
        </a:p>
      </dgm:t>
    </dgm:pt>
    <dgm:pt modelId="{F6B392A3-5ECB-4B81-B435-05E766A7836E}">
      <dgm:prSet phldrT="[Text]"/>
      <dgm:spPr/>
      <dgm:t>
        <a:bodyPr/>
        <a:lstStyle/>
        <a:p>
          <a:r>
            <a:rPr lang="en-US" dirty="0" err="1"/>
            <a:t>Lựa</a:t>
          </a:r>
          <a:r>
            <a:rPr lang="en-US" dirty="0"/>
            <a:t> </a:t>
          </a:r>
          <a:r>
            <a:rPr lang="en-US" dirty="0" err="1"/>
            <a:t>chọn</a:t>
          </a:r>
          <a:r>
            <a:rPr lang="en-US" dirty="0"/>
            <a:t> </a:t>
          </a:r>
          <a:r>
            <a:rPr lang="en-US" dirty="0" err="1"/>
            <a:t>ngôn</a:t>
          </a:r>
          <a:r>
            <a:rPr lang="en-US" dirty="0"/>
            <a:t> </a:t>
          </a:r>
          <a:r>
            <a:rPr lang="en-US" dirty="0" err="1"/>
            <a:t>ngữ</a:t>
          </a:r>
          <a:r>
            <a:rPr lang="en-US" dirty="0"/>
            <a:t> </a:t>
          </a:r>
          <a:r>
            <a:rPr lang="en-US" dirty="0" err="1"/>
            <a:t>lập</a:t>
          </a:r>
          <a:r>
            <a:rPr lang="en-US" dirty="0"/>
            <a:t> </a:t>
          </a:r>
          <a:r>
            <a:rPr lang="en-US" dirty="0" err="1"/>
            <a:t>trình</a:t>
          </a:r>
          <a:endParaRPr lang="en-US" dirty="0"/>
        </a:p>
      </dgm:t>
    </dgm:pt>
    <dgm:pt modelId="{4FBA392F-DA7B-4077-8220-BFF1376A975D}" type="parTrans" cxnId="{D24A446A-069A-4B20-9930-D6333896C558}">
      <dgm:prSet/>
      <dgm:spPr/>
      <dgm:t>
        <a:bodyPr/>
        <a:lstStyle/>
        <a:p>
          <a:endParaRPr lang="en-US"/>
        </a:p>
      </dgm:t>
    </dgm:pt>
    <dgm:pt modelId="{239606A7-F0F8-4CC2-BEDA-6EEEC0106A20}" type="sibTrans" cxnId="{D24A446A-069A-4B20-9930-D6333896C558}">
      <dgm:prSet/>
      <dgm:spPr/>
      <dgm:t>
        <a:bodyPr/>
        <a:lstStyle/>
        <a:p>
          <a:endParaRPr lang="en-US"/>
        </a:p>
      </dgm:t>
    </dgm:pt>
    <dgm:pt modelId="{B16587E7-0A41-430E-9622-40A3C0D0D9F2}">
      <dgm:prSet phldrT="[Text]"/>
      <dgm:spPr/>
      <dgm:t>
        <a:bodyPr/>
        <a:lstStyle/>
        <a:p>
          <a:r>
            <a:rPr lang="en-US" dirty="0" err="1"/>
            <a:t>Khởi</a:t>
          </a:r>
          <a:r>
            <a:rPr lang="en-US" dirty="0"/>
            <a:t> </a:t>
          </a:r>
          <a:r>
            <a:rPr lang="en-US" dirty="0" err="1"/>
            <a:t>đầu</a:t>
          </a:r>
          <a:r>
            <a:rPr lang="en-US" dirty="0"/>
            <a:t> </a:t>
          </a:r>
          <a:r>
            <a:rPr lang="en-US" dirty="0" err="1"/>
            <a:t>từ</a:t>
          </a:r>
          <a:r>
            <a:rPr lang="en-US" dirty="0"/>
            <a:t> </a:t>
          </a:r>
          <a:r>
            <a:rPr lang="en-US" dirty="0" err="1"/>
            <a:t>những</a:t>
          </a:r>
          <a:r>
            <a:rPr lang="en-US" dirty="0"/>
            <a:t> </a:t>
          </a:r>
          <a:r>
            <a:rPr lang="en-US" dirty="0" err="1"/>
            <a:t>cái</a:t>
          </a:r>
          <a:r>
            <a:rPr lang="en-US" dirty="0"/>
            <a:t> </a:t>
          </a:r>
          <a:r>
            <a:rPr lang="en-US" dirty="0" err="1"/>
            <a:t>nhỏ</a:t>
          </a:r>
          <a:r>
            <a:rPr lang="en-US" dirty="0"/>
            <a:t> </a:t>
          </a:r>
          <a:r>
            <a:rPr lang="en-US" dirty="0" err="1"/>
            <a:t>nhất</a:t>
          </a:r>
          <a:endParaRPr lang="en-US" dirty="0"/>
        </a:p>
      </dgm:t>
    </dgm:pt>
    <dgm:pt modelId="{ED430CD1-B1FF-4437-88D6-F890BD1FB583}" type="parTrans" cxnId="{7A2C8674-3D97-41DB-A48F-87413161FA9D}">
      <dgm:prSet/>
      <dgm:spPr/>
      <dgm:t>
        <a:bodyPr/>
        <a:lstStyle/>
        <a:p>
          <a:endParaRPr lang="en-US"/>
        </a:p>
      </dgm:t>
    </dgm:pt>
    <dgm:pt modelId="{0232DD61-0A83-4D8F-9095-B47178BCAB8C}" type="sibTrans" cxnId="{7A2C8674-3D97-41DB-A48F-87413161FA9D}">
      <dgm:prSet/>
      <dgm:spPr/>
      <dgm:t>
        <a:bodyPr/>
        <a:lstStyle/>
        <a:p>
          <a:endParaRPr lang="en-US"/>
        </a:p>
      </dgm:t>
    </dgm:pt>
    <dgm:pt modelId="{461C09EC-A3BB-4245-A757-B307C6609147}">
      <dgm:prSet phldrT="[Text]"/>
      <dgm:spPr/>
      <dgm:t>
        <a:bodyPr/>
        <a:lstStyle/>
        <a:p>
          <a:r>
            <a:rPr lang="en-US" dirty="0" err="1"/>
            <a:t>Kiên</a:t>
          </a:r>
          <a:r>
            <a:rPr lang="en-US" dirty="0"/>
            <a:t> </a:t>
          </a:r>
          <a:r>
            <a:rPr lang="en-US" dirty="0" err="1"/>
            <a:t>trì</a:t>
          </a:r>
          <a:r>
            <a:rPr lang="en-US" dirty="0"/>
            <a:t> </a:t>
          </a:r>
          <a:r>
            <a:rPr lang="en-US" dirty="0" err="1"/>
            <a:t>với</a:t>
          </a:r>
          <a:r>
            <a:rPr lang="en-US" dirty="0"/>
            <a:t> </a:t>
          </a:r>
          <a:r>
            <a:rPr lang="en-US" dirty="0" err="1"/>
            <a:t>đam</a:t>
          </a:r>
          <a:r>
            <a:rPr lang="en-US" dirty="0"/>
            <a:t> </a:t>
          </a:r>
          <a:r>
            <a:rPr lang="en-US" dirty="0" err="1"/>
            <a:t>mê</a:t>
          </a:r>
          <a:endParaRPr lang="en-US" dirty="0"/>
        </a:p>
      </dgm:t>
    </dgm:pt>
    <dgm:pt modelId="{C63CF52D-50CA-4A33-9532-A36AE82FF743}" type="parTrans" cxnId="{95917C68-3E27-446E-8C0B-52E778984EAB}">
      <dgm:prSet/>
      <dgm:spPr/>
      <dgm:t>
        <a:bodyPr/>
        <a:lstStyle/>
        <a:p>
          <a:endParaRPr lang="en-US"/>
        </a:p>
      </dgm:t>
    </dgm:pt>
    <dgm:pt modelId="{0812F4D0-CD7C-47A0-A632-6CBFE0BEA492}" type="sibTrans" cxnId="{95917C68-3E27-446E-8C0B-52E778984EAB}">
      <dgm:prSet/>
      <dgm:spPr/>
      <dgm:t>
        <a:bodyPr/>
        <a:lstStyle/>
        <a:p>
          <a:endParaRPr lang="en-US"/>
        </a:p>
      </dgm:t>
    </dgm:pt>
    <dgm:pt modelId="{CD7D17B4-2B54-495B-A3E6-7A2E5D34FCCB}">
      <dgm:prSet phldrT="[Text]"/>
      <dgm:spPr/>
      <dgm:t>
        <a:bodyPr/>
        <a:lstStyle/>
        <a:p>
          <a:r>
            <a:rPr lang="en-US" dirty="0" err="1"/>
            <a:t>Đừng</a:t>
          </a:r>
          <a:r>
            <a:rPr lang="en-US" dirty="0"/>
            <a:t> copy </a:t>
          </a:r>
          <a:r>
            <a:rPr lang="en-US" dirty="0" err="1"/>
            <a:t>và</a:t>
          </a:r>
          <a:r>
            <a:rPr lang="en-US" dirty="0"/>
            <a:t> paste code</a:t>
          </a:r>
        </a:p>
      </dgm:t>
    </dgm:pt>
    <dgm:pt modelId="{180D028A-340C-4E3C-BF39-40E0114C73DF}" type="parTrans" cxnId="{F9796EEC-4EB8-40E5-9123-4546769768B8}">
      <dgm:prSet/>
      <dgm:spPr/>
      <dgm:t>
        <a:bodyPr/>
        <a:lstStyle/>
        <a:p>
          <a:endParaRPr lang="en-US"/>
        </a:p>
      </dgm:t>
    </dgm:pt>
    <dgm:pt modelId="{C913A8AA-2A6F-4CD5-AC46-51F6ED2FB9EC}" type="sibTrans" cxnId="{F9796EEC-4EB8-40E5-9123-4546769768B8}">
      <dgm:prSet/>
      <dgm:spPr/>
      <dgm:t>
        <a:bodyPr/>
        <a:lstStyle/>
        <a:p>
          <a:endParaRPr lang="en-US"/>
        </a:p>
      </dgm:t>
    </dgm:pt>
    <dgm:pt modelId="{806BC458-FB63-49B4-8C15-691B23E1ADC3}">
      <dgm:prSet phldrT="[Text]"/>
      <dgm:spPr/>
      <dgm:t>
        <a:bodyPr/>
        <a:lstStyle/>
        <a:p>
          <a:r>
            <a:rPr lang="en-US" dirty="0" err="1"/>
            <a:t>Xem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code </a:t>
          </a:r>
          <a:r>
            <a:rPr lang="en-US" dirty="0" err="1"/>
            <a:t>ví</a:t>
          </a:r>
          <a:r>
            <a:rPr lang="en-US" dirty="0"/>
            <a:t> </a:t>
          </a:r>
          <a:r>
            <a:rPr lang="en-US" dirty="0" err="1"/>
            <a:t>dụ</a:t>
          </a:r>
          <a:endParaRPr lang="en-US" dirty="0"/>
        </a:p>
      </dgm:t>
    </dgm:pt>
    <dgm:pt modelId="{A85C4C35-398C-4D4F-B503-63986A884ED9}" type="parTrans" cxnId="{4B23DB86-BDE7-4480-AF24-AFA00B1BF353}">
      <dgm:prSet/>
      <dgm:spPr/>
      <dgm:t>
        <a:bodyPr/>
        <a:lstStyle/>
        <a:p>
          <a:endParaRPr lang="en-US"/>
        </a:p>
      </dgm:t>
    </dgm:pt>
    <dgm:pt modelId="{E4C7C51D-989F-488D-BD63-0FD196B0594D}" type="sibTrans" cxnId="{4B23DB86-BDE7-4480-AF24-AFA00B1BF353}">
      <dgm:prSet/>
      <dgm:spPr/>
      <dgm:t>
        <a:bodyPr/>
        <a:lstStyle/>
        <a:p>
          <a:endParaRPr lang="en-US"/>
        </a:p>
      </dgm:t>
    </dgm:pt>
    <dgm:pt modelId="{D5E59EBA-41BE-4876-A7E0-06649FB229D3}">
      <dgm:prSet phldrT="[Text]"/>
      <dgm:spPr/>
      <dgm:t>
        <a:bodyPr/>
        <a:lstStyle/>
        <a:p>
          <a:r>
            <a:rPr lang="en-US" dirty="0" err="1"/>
            <a:t>Vừa</a:t>
          </a:r>
          <a:r>
            <a:rPr lang="en-US" dirty="0"/>
            <a:t> </a:t>
          </a:r>
          <a:r>
            <a:rPr lang="en-US" dirty="0" err="1"/>
            <a:t>xem</a:t>
          </a:r>
          <a:r>
            <a:rPr lang="en-US" dirty="0"/>
            <a:t> </a:t>
          </a:r>
          <a:r>
            <a:rPr lang="en-US" dirty="0" err="1"/>
            <a:t>vừa</a:t>
          </a:r>
          <a:r>
            <a:rPr lang="en-US" dirty="0"/>
            <a:t> </a:t>
          </a:r>
          <a:r>
            <a:rPr lang="en-US" dirty="0" err="1"/>
            <a:t>làm</a:t>
          </a:r>
          <a:endParaRPr lang="en-US" dirty="0"/>
        </a:p>
      </dgm:t>
    </dgm:pt>
    <dgm:pt modelId="{7DC24208-DB5D-4EA0-B1B6-E261E52BEE00}" type="parTrans" cxnId="{CEBEF255-44D9-40B3-A985-747359B681B5}">
      <dgm:prSet/>
      <dgm:spPr/>
      <dgm:t>
        <a:bodyPr/>
        <a:lstStyle/>
        <a:p>
          <a:endParaRPr lang="en-US"/>
        </a:p>
      </dgm:t>
    </dgm:pt>
    <dgm:pt modelId="{09A10154-0FD1-4185-B73C-CE1F74180DF4}" type="sibTrans" cxnId="{CEBEF255-44D9-40B3-A985-747359B681B5}">
      <dgm:prSet/>
      <dgm:spPr/>
      <dgm:t>
        <a:bodyPr/>
        <a:lstStyle/>
        <a:p>
          <a:endParaRPr lang="en-US"/>
        </a:p>
      </dgm:t>
    </dgm:pt>
    <dgm:pt modelId="{AF484CD7-F1F2-4226-9A8A-5EC3B5E94934}" type="pres">
      <dgm:prSet presAssocID="{CC280470-FDA4-47CC-A146-72F4BED33978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352441B-E64C-4700-A2B5-23174B8E6572}" type="pres">
      <dgm:prSet presAssocID="{6EDCD6B7-D470-495A-8D7A-CE8C4EAE6336}" presName="Parent" presStyleLbl="node0" presStyleIdx="0" presStyleCnt="1">
        <dgm:presLayoutVars>
          <dgm:chMax val="6"/>
          <dgm:chPref val="6"/>
        </dgm:presLayoutVars>
      </dgm:prSet>
      <dgm:spPr/>
    </dgm:pt>
    <dgm:pt modelId="{8C12A3A0-A6AE-4366-AEB5-51980D72016F}" type="pres">
      <dgm:prSet presAssocID="{F6B392A3-5ECB-4B81-B435-05E766A7836E}" presName="Accent1" presStyleCnt="0"/>
      <dgm:spPr/>
    </dgm:pt>
    <dgm:pt modelId="{CEE91E30-EE1F-42E8-932F-F54C24E6AD31}" type="pres">
      <dgm:prSet presAssocID="{F6B392A3-5ECB-4B81-B435-05E766A7836E}" presName="Accent" presStyleLbl="bgShp" presStyleIdx="0" presStyleCnt="6"/>
      <dgm:spPr/>
    </dgm:pt>
    <dgm:pt modelId="{B8E16245-F123-4875-9FAF-8B149FEB5447}" type="pres">
      <dgm:prSet presAssocID="{F6B392A3-5ECB-4B81-B435-05E766A7836E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B9C2B3B0-AE0A-4D06-9DF3-1FD3A4491278}" type="pres">
      <dgm:prSet presAssocID="{B16587E7-0A41-430E-9622-40A3C0D0D9F2}" presName="Accent2" presStyleCnt="0"/>
      <dgm:spPr/>
    </dgm:pt>
    <dgm:pt modelId="{F3B600FA-F48A-469E-B288-6BC1579C549D}" type="pres">
      <dgm:prSet presAssocID="{B16587E7-0A41-430E-9622-40A3C0D0D9F2}" presName="Accent" presStyleLbl="bgShp" presStyleIdx="1" presStyleCnt="6"/>
      <dgm:spPr/>
    </dgm:pt>
    <dgm:pt modelId="{7A0DFCDC-4D84-4216-9AD1-14013E3E404B}" type="pres">
      <dgm:prSet presAssocID="{B16587E7-0A41-430E-9622-40A3C0D0D9F2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6FE2EE7-0639-42C8-8664-B7F643971030}" type="pres">
      <dgm:prSet presAssocID="{461C09EC-A3BB-4245-A757-B307C6609147}" presName="Accent3" presStyleCnt="0"/>
      <dgm:spPr/>
    </dgm:pt>
    <dgm:pt modelId="{D963487B-2A53-44ED-BE80-BF8C7DC8DBF7}" type="pres">
      <dgm:prSet presAssocID="{461C09EC-A3BB-4245-A757-B307C6609147}" presName="Accent" presStyleLbl="bgShp" presStyleIdx="2" presStyleCnt="6"/>
      <dgm:spPr/>
    </dgm:pt>
    <dgm:pt modelId="{C54D0F8C-B65A-4FBA-8901-91CA348CBCB7}" type="pres">
      <dgm:prSet presAssocID="{461C09EC-A3BB-4245-A757-B307C6609147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4E5D909-260F-47B5-AB58-AFB51F43CA97}" type="pres">
      <dgm:prSet presAssocID="{CD7D17B4-2B54-495B-A3E6-7A2E5D34FCCB}" presName="Accent4" presStyleCnt="0"/>
      <dgm:spPr/>
    </dgm:pt>
    <dgm:pt modelId="{064D529E-5FD5-4977-9B3D-827F819C5022}" type="pres">
      <dgm:prSet presAssocID="{CD7D17B4-2B54-495B-A3E6-7A2E5D34FCCB}" presName="Accent" presStyleLbl="bgShp" presStyleIdx="3" presStyleCnt="6"/>
      <dgm:spPr/>
    </dgm:pt>
    <dgm:pt modelId="{9152E39D-7E88-4F9A-8A2E-B88DC6EA35C3}" type="pres">
      <dgm:prSet presAssocID="{CD7D17B4-2B54-495B-A3E6-7A2E5D34FCCB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522863AD-3B83-4E19-B599-D94722049D2E}" type="pres">
      <dgm:prSet presAssocID="{806BC458-FB63-49B4-8C15-691B23E1ADC3}" presName="Accent5" presStyleCnt="0"/>
      <dgm:spPr/>
    </dgm:pt>
    <dgm:pt modelId="{969321D1-FD6A-40AC-A7D2-EFF5953F7DFB}" type="pres">
      <dgm:prSet presAssocID="{806BC458-FB63-49B4-8C15-691B23E1ADC3}" presName="Accent" presStyleLbl="bgShp" presStyleIdx="4" presStyleCnt="6"/>
      <dgm:spPr/>
    </dgm:pt>
    <dgm:pt modelId="{47B9993F-B6E5-4267-8F6C-9898794C2E60}" type="pres">
      <dgm:prSet presAssocID="{806BC458-FB63-49B4-8C15-691B23E1ADC3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90AFFAE-5FFC-4517-B95B-6EC1FE946014}" type="pres">
      <dgm:prSet presAssocID="{D5E59EBA-41BE-4876-A7E0-06649FB229D3}" presName="Accent6" presStyleCnt="0"/>
      <dgm:spPr/>
    </dgm:pt>
    <dgm:pt modelId="{62FA29B2-6CB8-489B-9A81-C935243D9A25}" type="pres">
      <dgm:prSet presAssocID="{D5E59EBA-41BE-4876-A7E0-06649FB229D3}" presName="Accent" presStyleLbl="bgShp" presStyleIdx="5" presStyleCnt="6"/>
      <dgm:spPr/>
    </dgm:pt>
    <dgm:pt modelId="{CEC3A3EC-04E5-441B-BE91-A4CB489DF3EA}" type="pres">
      <dgm:prSet presAssocID="{D5E59EBA-41BE-4876-A7E0-06649FB229D3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4B4FFF12-F507-451A-92A4-01CC2C67778C}" type="presOf" srcId="{6EDCD6B7-D470-495A-8D7A-CE8C4EAE6336}" destId="{9352441B-E64C-4700-A2B5-23174B8E6572}" srcOrd="0" destOrd="0" presId="urn:microsoft.com/office/officeart/2011/layout/HexagonRadial"/>
    <dgm:cxn modelId="{D6CD801D-F667-467C-9E87-DF277F96E5AB}" type="presOf" srcId="{CC280470-FDA4-47CC-A146-72F4BED33978}" destId="{AF484CD7-F1F2-4226-9A8A-5EC3B5E94934}" srcOrd="0" destOrd="0" presId="urn:microsoft.com/office/officeart/2011/layout/HexagonRadial"/>
    <dgm:cxn modelId="{5CE5BC47-F578-4436-81DC-B531B0EAC3F1}" type="presOf" srcId="{461C09EC-A3BB-4245-A757-B307C6609147}" destId="{C54D0F8C-B65A-4FBA-8901-91CA348CBCB7}" srcOrd="0" destOrd="0" presId="urn:microsoft.com/office/officeart/2011/layout/HexagonRadial"/>
    <dgm:cxn modelId="{95917C68-3E27-446E-8C0B-52E778984EAB}" srcId="{6EDCD6B7-D470-495A-8D7A-CE8C4EAE6336}" destId="{461C09EC-A3BB-4245-A757-B307C6609147}" srcOrd="2" destOrd="0" parTransId="{C63CF52D-50CA-4A33-9532-A36AE82FF743}" sibTransId="{0812F4D0-CD7C-47A0-A632-6CBFE0BEA492}"/>
    <dgm:cxn modelId="{D24A446A-069A-4B20-9930-D6333896C558}" srcId="{6EDCD6B7-D470-495A-8D7A-CE8C4EAE6336}" destId="{F6B392A3-5ECB-4B81-B435-05E766A7836E}" srcOrd="0" destOrd="0" parTransId="{4FBA392F-DA7B-4077-8220-BFF1376A975D}" sibTransId="{239606A7-F0F8-4CC2-BEDA-6EEEC0106A20}"/>
    <dgm:cxn modelId="{7A2C8674-3D97-41DB-A48F-87413161FA9D}" srcId="{6EDCD6B7-D470-495A-8D7A-CE8C4EAE6336}" destId="{B16587E7-0A41-430E-9622-40A3C0D0D9F2}" srcOrd="1" destOrd="0" parTransId="{ED430CD1-B1FF-4437-88D6-F890BD1FB583}" sibTransId="{0232DD61-0A83-4D8F-9095-B47178BCAB8C}"/>
    <dgm:cxn modelId="{CEBEF255-44D9-40B3-A985-747359B681B5}" srcId="{6EDCD6B7-D470-495A-8D7A-CE8C4EAE6336}" destId="{D5E59EBA-41BE-4876-A7E0-06649FB229D3}" srcOrd="5" destOrd="0" parTransId="{7DC24208-DB5D-4EA0-B1B6-E261E52BEE00}" sibTransId="{09A10154-0FD1-4185-B73C-CE1F74180DF4}"/>
    <dgm:cxn modelId="{F5226A83-BAC0-4858-B67E-FF797E6BB76D}" type="presOf" srcId="{806BC458-FB63-49B4-8C15-691B23E1ADC3}" destId="{47B9993F-B6E5-4267-8F6C-9898794C2E60}" srcOrd="0" destOrd="0" presId="urn:microsoft.com/office/officeart/2011/layout/HexagonRadial"/>
    <dgm:cxn modelId="{4B23DB86-BDE7-4480-AF24-AFA00B1BF353}" srcId="{6EDCD6B7-D470-495A-8D7A-CE8C4EAE6336}" destId="{806BC458-FB63-49B4-8C15-691B23E1ADC3}" srcOrd="4" destOrd="0" parTransId="{A85C4C35-398C-4D4F-B503-63986A884ED9}" sibTransId="{E4C7C51D-989F-488D-BD63-0FD196B0594D}"/>
    <dgm:cxn modelId="{7769848D-FB02-496D-90EA-9B43F5B0B7C2}" type="presOf" srcId="{CD7D17B4-2B54-495B-A3E6-7A2E5D34FCCB}" destId="{9152E39D-7E88-4F9A-8A2E-B88DC6EA35C3}" srcOrd="0" destOrd="0" presId="urn:microsoft.com/office/officeart/2011/layout/HexagonRadial"/>
    <dgm:cxn modelId="{7E51E69A-4F05-40A6-8F9E-D1389305506C}" type="presOf" srcId="{B16587E7-0A41-430E-9622-40A3C0D0D9F2}" destId="{7A0DFCDC-4D84-4216-9AD1-14013E3E404B}" srcOrd="0" destOrd="0" presId="urn:microsoft.com/office/officeart/2011/layout/HexagonRadial"/>
    <dgm:cxn modelId="{A12866A6-E185-4031-8247-0949ABE0DC10}" srcId="{CC280470-FDA4-47CC-A146-72F4BED33978}" destId="{6EDCD6B7-D470-495A-8D7A-CE8C4EAE6336}" srcOrd="0" destOrd="0" parTransId="{87CE5527-0332-46F9-BEBC-8190EF098182}" sibTransId="{1A5828F9-4D8A-471C-B8EF-CCFBB42FA2DA}"/>
    <dgm:cxn modelId="{DF905DB3-CD05-4129-AAE8-53DF44F817F2}" type="presOf" srcId="{F6B392A3-5ECB-4B81-B435-05E766A7836E}" destId="{B8E16245-F123-4875-9FAF-8B149FEB5447}" srcOrd="0" destOrd="0" presId="urn:microsoft.com/office/officeart/2011/layout/HexagonRadial"/>
    <dgm:cxn modelId="{F9796EEC-4EB8-40E5-9123-4546769768B8}" srcId="{6EDCD6B7-D470-495A-8D7A-CE8C4EAE6336}" destId="{CD7D17B4-2B54-495B-A3E6-7A2E5D34FCCB}" srcOrd="3" destOrd="0" parTransId="{180D028A-340C-4E3C-BF39-40E0114C73DF}" sibTransId="{C913A8AA-2A6F-4CD5-AC46-51F6ED2FB9EC}"/>
    <dgm:cxn modelId="{0B70A6EF-6961-46F6-95EA-DFAC18805227}" type="presOf" srcId="{D5E59EBA-41BE-4876-A7E0-06649FB229D3}" destId="{CEC3A3EC-04E5-441B-BE91-A4CB489DF3EA}" srcOrd="0" destOrd="0" presId="urn:microsoft.com/office/officeart/2011/layout/HexagonRadial"/>
    <dgm:cxn modelId="{2EF7E17A-EEC2-42E7-99C6-9E51D4A046DB}" type="presParOf" srcId="{AF484CD7-F1F2-4226-9A8A-5EC3B5E94934}" destId="{9352441B-E64C-4700-A2B5-23174B8E6572}" srcOrd="0" destOrd="0" presId="urn:microsoft.com/office/officeart/2011/layout/HexagonRadial"/>
    <dgm:cxn modelId="{58B77DAB-1820-4303-A631-3B34FE81C75A}" type="presParOf" srcId="{AF484CD7-F1F2-4226-9A8A-5EC3B5E94934}" destId="{8C12A3A0-A6AE-4366-AEB5-51980D72016F}" srcOrd="1" destOrd="0" presId="urn:microsoft.com/office/officeart/2011/layout/HexagonRadial"/>
    <dgm:cxn modelId="{47A30F09-5D37-48F4-A8BC-699161FF6BD1}" type="presParOf" srcId="{8C12A3A0-A6AE-4366-AEB5-51980D72016F}" destId="{CEE91E30-EE1F-42E8-932F-F54C24E6AD31}" srcOrd="0" destOrd="0" presId="urn:microsoft.com/office/officeart/2011/layout/HexagonRadial"/>
    <dgm:cxn modelId="{241A1D76-625E-4C26-A80C-74587C832150}" type="presParOf" srcId="{AF484CD7-F1F2-4226-9A8A-5EC3B5E94934}" destId="{B8E16245-F123-4875-9FAF-8B149FEB5447}" srcOrd="2" destOrd="0" presId="urn:microsoft.com/office/officeart/2011/layout/HexagonRadial"/>
    <dgm:cxn modelId="{A994A45B-9D00-4E19-9236-77CEEE322410}" type="presParOf" srcId="{AF484CD7-F1F2-4226-9A8A-5EC3B5E94934}" destId="{B9C2B3B0-AE0A-4D06-9DF3-1FD3A4491278}" srcOrd="3" destOrd="0" presId="urn:microsoft.com/office/officeart/2011/layout/HexagonRadial"/>
    <dgm:cxn modelId="{CE981C7A-8410-4CB9-A9C3-121249023FAA}" type="presParOf" srcId="{B9C2B3B0-AE0A-4D06-9DF3-1FD3A4491278}" destId="{F3B600FA-F48A-469E-B288-6BC1579C549D}" srcOrd="0" destOrd="0" presId="urn:microsoft.com/office/officeart/2011/layout/HexagonRadial"/>
    <dgm:cxn modelId="{6CF3743D-9E77-4804-AA21-5A3A40C26A6F}" type="presParOf" srcId="{AF484CD7-F1F2-4226-9A8A-5EC3B5E94934}" destId="{7A0DFCDC-4D84-4216-9AD1-14013E3E404B}" srcOrd="4" destOrd="0" presId="urn:microsoft.com/office/officeart/2011/layout/HexagonRadial"/>
    <dgm:cxn modelId="{266E2935-D68D-41CD-B5E9-2B7EA2F1CC37}" type="presParOf" srcId="{AF484CD7-F1F2-4226-9A8A-5EC3B5E94934}" destId="{C6FE2EE7-0639-42C8-8664-B7F643971030}" srcOrd="5" destOrd="0" presId="urn:microsoft.com/office/officeart/2011/layout/HexagonRadial"/>
    <dgm:cxn modelId="{BBDA5066-4408-4544-9AD9-7335794A2F25}" type="presParOf" srcId="{C6FE2EE7-0639-42C8-8664-B7F643971030}" destId="{D963487B-2A53-44ED-BE80-BF8C7DC8DBF7}" srcOrd="0" destOrd="0" presId="urn:microsoft.com/office/officeart/2011/layout/HexagonRadial"/>
    <dgm:cxn modelId="{C7D78FB1-DF22-437A-AD42-D725B8B2AD8F}" type="presParOf" srcId="{AF484CD7-F1F2-4226-9A8A-5EC3B5E94934}" destId="{C54D0F8C-B65A-4FBA-8901-91CA348CBCB7}" srcOrd="6" destOrd="0" presId="urn:microsoft.com/office/officeart/2011/layout/HexagonRadial"/>
    <dgm:cxn modelId="{0886C842-5CBC-425E-88F6-3955D877B1A2}" type="presParOf" srcId="{AF484CD7-F1F2-4226-9A8A-5EC3B5E94934}" destId="{D4E5D909-260F-47B5-AB58-AFB51F43CA97}" srcOrd="7" destOrd="0" presId="urn:microsoft.com/office/officeart/2011/layout/HexagonRadial"/>
    <dgm:cxn modelId="{F71DA382-64CC-46C3-BFCF-77174EA313F4}" type="presParOf" srcId="{D4E5D909-260F-47B5-AB58-AFB51F43CA97}" destId="{064D529E-5FD5-4977-9B3D-827F819C5022}" srcOrd="0" destOrd="0" presId="urn:microsoft.com/office/officeart/2011/layout/HexagonRadial"/>
    <dgm:cxn modelId="{6264BD20-CDFE-4130-AFF7-32A11B470BC4}" type="presParOf" srcId="{AF484CD7-F1F2-4226-9A8A-5EC3B5E94934}" destId="{9152E39D-7E88-4F9A-8A2E-B88DC6EA35C3}" srcOrd="8" destOrd="0" presId="urn:microsoft.com/office/officeart/2011/layout/HexagonRadial"/>
    <dgm:cxn modelId="{64D2F90E-7134-4CBB-A0D5-411899B23411}" type="presParOf" srcId="{AF484CD7-F1F2-4226-9A8A-5EC3B5E94934}" destId="{522863AD-3B83-4E19-B599-D94722049D2E}" srcOrd="9" destOrd="0" presId="urn:microsoft.com/office/officeart/2011/layout/HexagonRadial"/>
    <dgm:cxn modelId="{15FDBDD8-E2B9-4898-A9E2-B6BF58B588F9}" type="presParOf" srcId="{522863AD-3B83-4E19-B599-D94722049D2E}" destId="{969321D1-FD6A-40AC-A7D2-EFF5953F7DFB}" srcOrd="0" destOrd="0" presId="urn:microsoft.com/office/officeart/2011/layout/HexagonRadial"/>
    <dgm:cxn modelId="{BA4B6252-E7B7-4E26-8580-F974D61CCB4E}" type="presParOf" srcId="{AF484CD7-F1F2-4226-9A8A-5EC3B5E94934}" destId="{47B9993F-B6E5-4267-8F6C-9898794C2E60}" srcOrd="10" destOrd="0" presId="urn:microsoft.com/office/officeart/2011/layout/HexagonRadial"/>
    <dgm:cxn modelId="{FE98BA4F-2291-4754-9FF8-D391E53A00D3}" type="presParOf" srcId="{AF484CD7-F1F2-4226-9A8A-5EC3B5E94934}" destId="{B90AFFAE-5FFC-4517-B95B-6EC1FE946014}" srcOrd="11" destOrd="0" presId="urn:microsoft.com/office/officeart/2011/layout/HexagonRadial"/>
    <dgm:cxn modelId="{52C32787-C5D5-4DF2-BCBB-EC3BB2A85BD5}" type="presParOf" srcId="{B90AFFAE-5FFC-4517-B95B-6EC1FE946014}" destId="{62FA29B2-6CB8-489B-9A81-C935243D9A25}" srcOrd="0" destOrd="0" presId="urn:microsoft.com/office/officeart/2011/layout/HexagonRadial"/>
    <dgm:cxn modelId="{32F28252-D6BD-4B05-8656-A355926077F5}" type="presParOf" srcId="{AF484CD7-F1F2-4226-9A8A-5EC3B5E94934}" destId="{CEC3A3EC-04E5-441B-BE91-A4CB489DF3EA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917457-F6BA-4191-956B-5797D9363275}" type="doc">
      <dgm:prSet loTypeId="urn:microsoft.com/office/officeart/2005/8/layout/radial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1586E27-3A2F-4C87-ADE3-7E0FBF0BF5BC}">
      <dgm:prSet phldrT="[Text]"/>
      <dgm:spPr/>
      <dgm:t>
        <a:bodyPr/>
        <a:lstStyle/>
        <a:p>
          <a:r>
            <a:rPr lang="en-US" dirty="0">
              <a:latin typeface="Montserrat" panose="00000500000000000000" pitchFamily="2" charset="0"/>
            </a:rPr>
            <a:t>Code, code </a:t>
          </a:r>
          <a:r>
            <a:rPr lang="en-US" dirty="0" err="1">
              <a:latin typeface="Montserrat" panose="00000500000000000000" pitchFamily="2" charset="0"/>
            </a:rPr>
            <a:t>nữa</a:t>
          </a:r>
          <a:r>
            <a:rPr lang="en-US" dirty="0">
              <a:latin typeface="Montserrat" panose="00000500000000000000" pitchFamily="2" charset="0"/>
            </a:rPr>
            <a:t>, code </a:t>
          </a:r>
          <a:r>
            <a:rPr lang="en-US" dirty="0" err="1">
              <a:latin typeface="Montserrat" panose="00000500000000000000" pitchFamily="2" charset="0"/>
            </a:rPr>
            <a:t>mãi</a:t>
          </a:r>
          <a:endParaRPr lang="en-US" dirty="0">
            <a:latin typeface="Montserrat" panose="00000500000000000000" pitchFamily="2" charset="0"/>
          </a:endParaRPr>
        </a:p>
      </dgm:t>
    </dgm:pt>
    <dgm:pt modelId="{DCCFCAA8-21C4-47E4-B3D4-303BF8F9FB6D}" type="parTrans" cxnId="{F90C764E-4EA8-4248-8475-AE3569AF6DD5}">
      <dgm:prSet/>
      <dgm:spPr/>
      <dgm:t>
        <a:bodyPr/>
        <a:lstStyle/>
        <a:p>
          <a:endParaRPr lang="en-US"/>
        </a:p>
      </dgm:t>
    </dgm:pt>
    <dgm:pt modelId="{C70F1F45-C6C3-47CA-86CF-7F4B19BF02C3}" type="sibTrans" cxnId="{F90C764E-4EA8-4248-8475-AE3569AF6DD5}">
      <dgm:prSet/>
      <dgm:spPr/>
      <dgm:t>
        <a:bodyPr/>
        <a:lstStyle/>
        <a:p>
          <a:endParaRPr lang="en-US"/>
        </a:p>
      </dgm:t>
    </dgm:pt>
    <dgm:pt modelId="{0D4254CF-DC5F-4583-A37E-1A34C65A17E6}">
      <dgm:prSet phldrT="[Text]"/>
      <dgm:spPr/>
      <dgm:t>
        <a:bodyPr/>
        <a:lstStyle/>
        <a:p>
          <a:r>
            <a:rPr lang="en-US" dirty="0" err="1">
              <a:latin typeface="Montserrat" panose="00000500000000000000" pitchFamily="2" charset="0"/>
            </a:rPr>
            <a:t>Viết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mã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riêng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của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bạn</a:t>
          </a:r>
          <a:endParaRPr lang="en-US" dirty="0">
            <a:latin typeface="Montserrat" panose="00000500000000000000" pitchFamily="2" charset="0"/>
          </a:endParaRPr>
        </a:p>
      </dgm:t>
    </dgm:pt>
    <dgm:pt modelId="{33BB1DEA-ADCC-4B8E-9D46-46D8E3B50FBA}" type="parTrans" cxnId="{366AD028-737B-43E8-A78B-2E78F70C2E0B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5EF95836-9AD1-40A1-8F1A-CD9E86917A16}" type="sibTrans" cxnId="{366AD028-737B-43E8-A78B-2E78F70C2E0B}">
      <dgm:prSet/>
      <dgm:spPr/>
      <dgm:t>
        <a:bodyPr/>
        <a:lstStyle/>
        <a:p>
          <a:endParaRPr lang="en-US"/>
        </a:p>
      </dgm:t>
    </dgm:pt>
    <dgm:pt modelId="{7B99123F-DF2E-41B8-A355-976156F0596A}">
      <dgm:prSet phldrT="[Text]"/>
      <dgm:spPr/>
      <dgm:t>
        <a:bodyPr/>
        <a:lstStyle/>
        <a:p>
          <a:r>
            <a:rPr lang="en-US" dirty="0">
              <a:latin typeface="Montserrat" panose="00000500000000000000" pitchFamily="2" charset="0"/>
            </a:rPr>
            <a:t>Debug</a:t>
          </a:r>
        </a:p>
      </dgm:t>
    </dgm:pt>
    <dgm:pt modelId="{D07FA6BB-D8C2-4A11-B4BA-1A410D12F251}" type="parTrans" cxnId="{23A63089-94FF-4AD8-87A1-92BE1E1D8D97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D34E64DA-AF13-4D18-9727-894F8BD5FB67}" type="sibTrans" cxnId="{23A63089-94FF-4AD8-87A1-92BE1E1D8D97}">
      <dgm:prSet/>
      <dgm:spPr/>
      <dgm:t>
        <a:bodyPr/>
        <a:lstStyle/>
        <a:p>
          <a:endParaRPr lang="en-US"/>
        </a:p>
      </dgm:t>
    </dgm:pt>
    <dgm:pt modelId="{A1D2C17F-0E87-467C-8F35-4CDA34FE63D2}">
      <dgm:prSet phldrT="[Text]"/>
      <dgm:spPr/>
      <dgm:t>
        <a:bodyPr/>
        <a:lstStyle/>
        <a:p>
          <a:r>
            <a:rPr lang="en-US" dirty="0" err="1">
              <a:latin typeface="Montserrat" panose="00000500000000000000" pitchFamily="2" charset="0"/>
            </a:rPr>
            <a:t>Rèn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luyện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tư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duy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lập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trình</a:t>
          </a:r>
          <a:endParaRPr lang="en-US" dirty="0">
            <a:latin typeface="Montserrat" panose="00000500000000000000" pitchFamily="2" charset="0"/>
          </a:endParaRPr>
        </a:p>
      </dgm:t>
    </dgm:pt>
    <dgm:pt modelId="{AE54036C-932F-4D60-B55A-30FF3ACE160C}" type="parTrans" cxnId="{AB18A2CC-BD4B-46E4-8245-CD55ACE458A1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DDB8D11C-1FB1-4CF8-B580-D3EB985F9C5B}" type="sibTrans" cxnId="{AB18A2CC-BD4B-46E4-8245-CD55ACE458A1}">
      <dgm:prSet/>
      <dgm:spPr/>
      <dgm:t>
        <a:bodyPr/>
        <a:lstStyle/>
        <a:p>
          <a:endParaRPr lang="en-US"/>
        </a:p>
      </dgm:t>
    </dgm:pt>
    <dgm:pt modelId="{6B8DDBD9-C6AB-458B-BC16-CD2AEFDE8B99}">
      <dgm:prSet phldrT="[Text]"/>
      <dgm:spPr/>
      <dgm:t>
        <a:bodyPr/>
        <a:lstStyle/>
        <a:p>
          <a:r>
            <a:rPr lang="en-US" dirty="0" err="1">
              <a:latin typeface="Montserrat" panose="00000500000000000000" pitchFamily="2" charset="0"/>
            </a:rPr>
            <a:t>Tự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làm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lại</a:t>
          </a:r>
          <a:r>
            <a:rPr lang="en-US" dirty="0">
              <a:latin typeface="Montserrat" panose="00000500000000000000" pitchFamily="2" charset="0"/>
            </a:rPr>
            <a:t> </a:t>
          </a:r>
        </a:p>
      </dgm:t>
    </dgm:pt>
    <dgm:pt modelId="{A645F8F5-A79D-4497-B304-33320F63B336}" type="parTrans" cxnId="{70ECC98E-95B9-405A-A28F-53A7655BE13B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0BF9793C-ECD4-4535-8564-77D42198B969}" type="sibTrans" cxnId="{70ECC98E-95B9-405A-A28F-53A7655BE13B}">
      <dgm:prSet/>
      <dgm:spPr/>
      <dgm:t>
        <a:bodyPr/>
        <a:lstStyle/>
        <a:p>
          <a:endParaRPr lang="en-US"/>
        </a:p>
      </dgm:t>
    </dgm:pt>
    <dgm:pt modelId="{1546EBEA-D795-4F8E-BDC5-AEBA8EC2D606}">
      <dgm:prSet/>
      <dgm:spPr/>
      <dgm:t>
        <a:bodyPr/>
        <a:lstStyle/>
        <a:p>
          <a:r>
            <a:rPr lang="en-US" dirty="0" err="1">
              <a:latin typeface="Montserrat" panose="00000500000000000000" pitchFamily="2" charset="0"/>
            </a:rPr>
            <a:t>Hệ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thống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kiến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thức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bằng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sơ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đồ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tư</a:t>
          </a:r>
          <a:r>
            <a:rPr lang="en-US" dirty="0">
              <a:latin typeface="Montserrat" panose="00000500000000000000" pitchFamily="2" charset="0"/>
            </a:rPr>
            <a:t> </a:t>
          </a:r>
          <a:r>
            <a:rPr lang="en-US" dirty="0" err="1">
              <a:latin typeface="Montserrat" panose="00000500000000000000" pitchFamily="2" charset="0"/>
            </a:rPr>
            <a:t>duy</a:t>
          </a:r>
          <a:endParaRPr lang="en-US" dirty="0">
            <a:latin typeface="Montserrat" panose="00000500000000000000" pitchFamily="2" charset="0"/>
          </a:endParaRPr>
        </a:p>
      </dgm:t>
    </dgm:pt>
    <dgm:pt modelId="{34AA6A11-1078-4344-8597-89621369DC7F}" type="parTrans" cxnId="{443F39DC-1F7A-430A-8BDB-3682CDFA1000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11BBF670-DB03-4E2D-82A8-5148C7463A9D}" type="sibTrans" cxnId="{443F39DC-1F7A-430A-8BDB-3682CDFA1000}">
      <dgm:prSet/>
      <dgm:spPr/>
      <dgm:t>
        <a:bodyPr/>
        <a:lstStyle/>
        <a:p>
          <a:endParaRPr lang="en-US"/>
        </a:p>
      </dgm:t>
    </dgm:pt>
    <dgm:pt modelId="{883316B7-2952-4583-A68E-E2A5E3ABB5A5}" type="pres">
      <dgm:prSet presAssocID="{ED917457-F6BA-4191-956B-5797D936327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D80CA73-D06C-4B9E-8972-AA5EF7D7FD97}" type="pres">
      <dgm:prSet presAssocID="{81586E27-3A2F-4C87-ADE3-7E0FBF0BF5BC}" presName="centerShape" presStyleLbl="node0" presStyleIdx="0" presStyleCnt="1"/>
      <dgm:spPr/>
    </dgm:pt>
    <dgm:pt modelId="{55153A9E-5F66-4EEC-8836-79EEBFC454CB}" type="pres">
      <dgm:prSet presAssocID="{33BB1DEA-ADCC-4B8E-9D46-46D8E3B50FBA}" presName="Name9" presStyleLbl="parChTrans1D2" presStyleIdx="0" presStyleCnt="5"/>
      <dgm:spPr/>
    </dgm:pt>
    <dgm:pt modelId="{96539CC6-B571-444D-99C1-EECA62DBC32E}" type="pres">
      <dgm:prSet presAssocID="{33BB1DEA-ADCC-4B8E-9D46-46D8E3B50FBA}" presName="connTx" presStyleLbl="parChTrans1D2" presStyleIdx="0" presStyleCnt="5"/>
      <dgm:spPr/>
    </dgm:pt>
    <dgm:pt modelId="{0EED4009-2659-43BC-A1C8-172C70EB5521}" type="pres">
      <dgm:prSet presAssocID="{0D4254CF-DC5F-4583-A37E-1A34C65A17E6}" presName="node" presStyleLbl="node1" presStyleIdx="0" presStyleCnt="5">
        <dgm:presLayoutVars>
          <dgm:bulletEnabled val="1"/>
        </dgm:presLayoutVars>
      </dgm:prSet>
      <dgm:spPr/>
    </dgm:pt>
    <dgm:pt modelId="{7F362B1C-140D-42BB-8930-81B2F57C093D}" type="pres">
      <dgm:prSet presAssocID="{D07FA6BB-D8C2-4A11-B4BA-1A410D12F251}" presName="Name9" presStyleLbl="parChTrans1D2" presStyleIdx="1" presStyleCnt="5"/>
      <dgm:spPr/>
    </dgm:pt>
    <dgm:pt modelId="{B7324D03-E9E8-4D98-B22D-933F834F10C9}" type="pres">
      <dgm:prSet presAssocID="{D07FA6BB-D8C2-4A11-B4BA-1A410D12F251}" presName="connTx" presStyleLbl="parChTrans1D2" presStyleIdx="1" presStyleCnt="5"/>
      <dgm:spPr/>
    </dgm:pt>
    <dgm:pt modelId="{D2A38B7C-CF65-427E-99E9-DDD9812511EC}" type="pres">
      <dgm:prSet presAssocID="{7B99123F-DF2E-41B8-A355-976156F0596A}" presName="node" presStyleLbl="node1" presStyleIdx="1" presStyleCnt="5">
        <dgm:presLayoutVars>
          <dgm:bulletEnabled val="1"/>
        </dgm:presLayoutVars>
      </dgm:prSet>
      <dgm:spPr/>
    </dgm:pt>
    <dgm:pt modelId="{43DE4DD4-354E-4AA3-9E3F-5A98C9DD38F7}" type="pres">
      <dgm:prSet presAssocID="{34AA6A11-1078-4344-8597-89621369DC7F}" presName="Name9" presStyleLbl="parChTrans1D2" presStyleIdx="2" presStyleCnt="5"/>
      <dgm:spPr/>
    </dgm:pt>
    <dgm:pt modelId="{C17D0AA2-E8D4-46C1-9818-0147672B2BF7}" type="pres">
      <dgm:prSet presAssocID="{34AA6A11-1078-4344-8597-89621369DC7F}" presName="connTx" presStyleLbl="parChTrans1D2" presStyleIdx="2" presStyleCnt="5"/>
      <dgm:spPr/>
    </dgm:pt>
    <dgm:pt modelId="{8E64C413-B30C-4581-9B6C-78450CDB8ED9}" type="pres">
      <dgm:prSet presAssocID="{1546EBEA-D795-4F8E-BDC5-AEBA8EC2D606}" presName="node" presStyleLbl="node1" presStyleIdx="2" presStyleCnt="5">
        <dgm:presLayoutVars>
          <dgm:bulletEnabled val="1"/>
        </dgm:presLayoutVars>
      </dgm:prSet>
      <dgm:spPr/>
    </dgm:pt>
    <dgm:pt modelId="{4C9525B3-B356-48D7-B17E-C0FF1FF54F3E}" type="pres">
      <dgm:prSet presAssocID="{AE54036C-932F-4D60-B55A-30FF3ACE160C}" presName="Name9" presStyleLbl="parChTrans1D2" presStyleIdx="3" presStyleCnt="5"/>
      <dgm:spPr/>
    </dgm:pt>
    <dgm:pt modelId="{6E54ECCE-397B-495D-87FB-1545D5D83932}" type="pres">
      <dgm:prSet presAssocID="{AE54036C-932F-4D60-B55A-30FF3ACE160C}" presName="connTx" presStyleLbl="parChTrans1D2" presStyleIdx="3" presStyleCnt="5"/>
      <dgm:spPr/>
    </dgm:pt>
    <dgm:pt modelId="{E210A6DE-7F96-4A03-8422-7DCB2DC883F4}" type="pres">
      <dgm:prSet presAssocID="{A1D2C17F-0E87-467C-8F35-4CDA34FE63D2}" presName="node" presStyleLbl="node1" presStyleIdx="3" presStyleCnt="5">
        <dgm:presLayoutVars>
          <dgm:bulletEnabled val="1"/>
        </dgm:presLayoutVars>
      </dgm:prSet>
      <dgm:spPr/>
    </dgm:pt>
    <dgm:pt modelId="{4CC51555-F978-43DE-921F-529634E375F4}" type="pres">
      <dgm:prSet presAssocID="{A645F8F5-A79D-4497-B304-33320F63B336}" presName="Name9" presStyleLbl="parChTrans1D2" presStyleIdx="4" presStyleCnt="5"/>
      <dgm:spPr/>
    </dgm:pt>
    <dgm:pt modelId="{2E5A8BD1-0092-47B4-8784-BC59D181A4A7}" type="pres">
      <dgm:prSet presAssocID="{A645F8F5-A79D-4497-B304-33320F63B336}" presName="connTx" presStyleLbl="parChTrans1D2" presStyleIdx="4" presStyleCnt="5"/>
      <dgm:spPr/>
    </dgm:pt>
    <dgm:pt modelId="{A0FA8ED8-F0E1-4846-80BA-C152D20DCA65}" type="pres">
      <dgm:prSet presAssocID="{6B8DDBD9-C6AB-458B-BC16-CD2AEFDE8B99}" presName="node" presStyleLbl="node1" presStyleIdx="4" presStyleCnt="5">
        <dgm:presLayoutVars>
          <dgm:bulletEnabled val="1"/>
        </dgm:presLayoutVars>
      </dgm:prSet>
      <dgm:spPr/>
    </dgm:pt>
  </dgm:ptLst>
  <dgm:cxnLst>
    <dgm:cxn modelId="{FDFC9710-D13A-4BAA-B730-521B463F92C6}" type="presOf" srcId="{33BB1DEA-ADCC-4B8E-9D46-46D8E3B50FBA}" destId="{96539CC6-B571-444D-99C1-EECA62DBC32E}" srcOrd="1" destOrd="0" presId="urn:microsoft.com/office/officeart/2005/8/layout/radial1"/>
    <dgm:cxn modelId="{C0C0A621-7633-4958-9F92-329F680E1DFB}" type="presOf" srcId="{6B8DDBD9-C6AB-458B-BC16-CD2AEFDE8B99}" destId="{A0FA8ED8-F0E1-4846-80BA-C152D20DCA65}" srcOrd="0" destOrd="0" presId="urn:microsoft.com/office/officeart/2005/8/layout/radial1"/>
    <dgm:cxn modelId="{366AD028-737B-43E8-A78B-2E78F70C2E0B}" srcId="{81586E27-3A2F-4C87-ADE3-7E0FBF0BF5BC}" destId="{0D4254CF-DC5F-4583-A37E-1A34C65A17E6}" srcOrd="0" destOrd="0" parTransId="{33BB1DEA-ADCC-4B8E-9D46-46D8E3B50FBA}" sibTransId="{5EF95836-9AD1-40A1-8F1A-CD9E86917A16}"/>
    <dgm:cxn modelId="{B16ED62B-1186-44AE-9089-0AD9A677E7C3}" type="presOf" srcId="{1546EBEA-D795-4F8E-BDC5-AEBA8EC2D606}" destId="{8E64C413-B30C-4581-9B6C-78450CDB8ED9}" srcOrd="0" destOrd="0" presId="urn:microsoft.com/office/officeart/2005/8/layout/radial1"/>
    <dgm:cxn modelId="{6B254A33-B0F8-4FB2-839B-387DB2391F72}" type="presOf" srcId="{81586E27-3A2F-4C87-ADE3-7E0FBF0BF5BC}" destId="{BD80CA73-D06C-4B9E-8972-AA5EF7D7FD97}" srcOrd="0" destOrd="0" presId="urn:microsoft.com/office/officeart/2005/8/layout/radial1"/>
    <dgm:cxn modelId="{A55C906D-D060-49AF-B0D3-45F7C36B61F9}" type="presOf" srcId="{D07FA6BB-D8C2-4A11-B4BA-1A410D12F251}" destId="{7F362B1C-140D-42BB-8930-81B2F57C093D}" srcOrd="0" destOrd="0" presId="urn:microsoft.com/office/officeart/2005/8/layout/radial1"/>
    <dgm:cxn modelId="{F90C764E-4EA8-4248-8475-AE3569AF6DD5}" srcId="{ED917457-F6BA-4191-956B-5797D9363275}" destId="{81586E27-3A2F-4C87-ADE3-7E0FBF0BF5BC}" srcOrd="0" destOrd="0" parTransId="{DCCFCAA8-21C4-47E4-B3D4-303BF8F9FB6D}" sibTransId="{C70F1F45-C6C3-47CA-86CF-7F4B19BF02C3}"/>
    <dgm:cxn modelId="{961CD76E-937F-4668-959F-CCD399F5C19F}" type="presOf" srcId="{D07FA6BB-D8C2-4A11-B4BA-1A410D12F251}" destId="{B7324D03-E9E8-4D98-B22D-933F834F10C9}" srcOrd="1" destOrd="0" presId="urn:microsoft.com/office/officeart/2005/8/layout/radial1"/>
    <dgm:cxn modelId="{B8AD7758-C287-4222-B540-34EC47510285}" type="presOf" srcId="{34AA6A11-1078-4344-8597-89621369DC7F}" destId="{43DE4DD4-354E-4AA3-9E3F-5A98C9DD38F7}" srcOrd="0" destOrd="0" presId="urn:microsoft.com/office/officeart/2005/8/layout/radial1"/>
    <dgm:cxn modelId="{0F52B284-29EC-46A4-8BBB-3D1DD36283BA}" type="presOf" srcId="{A645F8F5-A79D-4497-B304-33320F63B336}" destId="{2E5A8BD1-0092-47B4-8784-BC59D181A4A7}" srcOrd="1" destOrd="0" presId="urn:microsoft.com/office/officeart/2005/8/layout/radial1"/>
    <dgm:cxn modelId="{23A63089-94FF-4AD8-87A1-92BE1E1D8D97}" srcId="{81586E27-3A2F-4C87-ADE3-7E0FBF0BF5BC}" destId="{7B99123F-DF2E-41B8-A355-976156F0596A}" srcOrd="1" destOrd="0" parTransId="{D07FA6BB-D8C2-4A11-B4BA-1A410D12F251}" sibTransId="{D34E64DA-AF13-4D18-9727-894F8BD5FB67}"/>
    <dgm:cxn modelId="{70ECC98E-95B9-405A-A28F-53A7655BE13B}" srcId="{81586E27-3A2F-4C87-ADE3-7E0FBF0BF5BC}" destId="{6B8DDBD9-C6AB-458B-BC16-CD2AEFDE8B99}" srcOrd="4" destOrd="0" parTransId="{A645F8F5-A79D-4497-B304-33320F63B336}" sibTransId="{0BF9793C-ECD4-4535-8564-77D42198B969}"/>
    <dgm:cxn modelId="{AF95C19D-A170-4F1A-851A-42AA9209C619}" type="presOf" srcId="{AE54036C-932F-4D60-B55A-30FF3ACE160C}" destId="{6E54ECCE-397B-495D-87FB-1545D5D83932}" srcOrd="1" destOrd="0" presId="urn:microsoft.com/office/officeart/2005/8/layout/radial1"/>
    <dgm:cxn modelId="{131CE0AA-1DE2-4FAD-BB17-5CDD61981FC9}" type="presOf" srcId="{AE54036C-932F-4D60-B55A-30FF3ACE160C}" destId="{4C9525B3-B356-48D7-B17E-C0FF1FF54F3E}" srcOrd="0" destOrd="0" presId="urn:microsoft.com/office/officeart/2005/8/layout/radial1"/>
    <dgm:cxn modelId="{FD2EB7AD-0860-4497-977B-33C8D04984D8}" type="presOf" srcId="{A1D2C17F-0E87-467C-8F35-4CDA34FE63D2}" destId="{E210A6DE-7F96-4A03-8422-7DCB2DC883F4}" srcOrd="0" destOrd="0" presId="urn:microsoft.com/office/officeart/2005/8/layout/radial1"/>
    <dgm:cxn modelId="{A831F5AD-D25D-47F2-8B70-99776D43C160}" type="presOf" srcId="{7B99123F-DF2E-41B8-A355-976156F0596A}" destId="{D2A38B7C-CF65-427E-99E9-DDD9812511EC}" srcOrd="0" destOrd="0" presId="urn:microsoft.com/office/officeart/2005/8/layout/radial1"/>
    <dgm:cxn modelId="{70B250AE-E25F-4800-B398-E62187B94EB9}" type="presOf" srcId="{0D4254CF-DC5F-4583-A37E-1A34C65A17E6}" destId="{0EED4009-2659-43BC-A1C8-172C70EB5521}" srcOrd="0" destOrd="0" presId="urn:microsoft.com/office/officeart/2005/8/layout/radial1"/>
    <dgm:cxn modelId="{23E024C9-F28B-4BDC-BD5E-896D55FA422E}" type="presOf" srcId="{A645F8F5-A79D-4497-B304-33320F63B336}" destId="{4CC51555-F978-43DE-921F-529634E375F4}" srcOrd="0" destOrd="0" presId="urn:microsoft.com/office/officeart/2005/8/layout/radial1"/>
    <dgm:cxn modelId="{066EB5CA-BD3B-443B-B49D-794F5B1CBEBB}" type="presOf" srcId="{34AA6A11-1078-4344-8597-89621369DC7F}" destId="{C17D0AA2-E8D4-46C1-9818-0147672B2BF7}" srcOrd="1" destOrd="0" presId="urn:microsoft.com/office/officeart/2005/8/layout/radial1"/>
    <dgm:cxn modelId="{AB18A2CC-BD4B-46E4-8245-CD55ACE458A1}" srcId="{81586E27-3A2F-4C87-ADE3-7E0FBF0BF5BC}" destId="{A1D2C17F-0E87-467C-8F35-4CDA34FE63D2}" srcOrd="3" destOrd="0" parTransId="{AE54036C-932F-4D60-B55A-30FF3ACE160C}" sibTransId="{DDB8D11C-1FB1-4CF8-B580-D3EB985F9C5B}"/>
    <dgm:cxn modelId="{D8BB9AD2-CE96-4350-A680-68CFEB03AF8B}" type="presOf" srcId="{33BB1DEA-ADCC-4B8E-9D46-46D8E3B50FBA}" destId="{55153A9E-5F66-4EEC-8836-79EEBFC454CB}" srcOrd="0" destOrd="0" presId="urn:microsoft.com/office/officeart/2005/8/layout/radial1"/>
    <dgm:cxn modelId="{443F39DC-1F7A-430A-8BDB-3682CDFA1000}" srcId="{81586E27-3A2F-4C87-ADE3-7E0FBF0BF5BC}" destId="{1546EBEA-D795-4F8E-BDC5-AEBA8EC2D606}" srcOrd="2" destOrd="0" parTransId="{34AA6A11-1078-4344-8597-89621369DC7F}" sibTransId="{11BBF670-DB03-4E2D-82A8-5148C7463A9D}"/>
    <dgm:cxn modelId="{4C1996FC-1F38-48F3-A2D3-E584B81518CE}" type="presOf" srcId="{ED917457-F6BA-4191-956B-5797D9363275}" destId="{883316B7-2952-4583-A68E-E2A5E3ABB5A5}" srcOrd="0" destOrd="0" presId="urn:microsoft.com/office/officeart/2005/8/layout/radial1"/>
    <dgm:cxn modelId="{246061D2-F4B1-40F2-ADFD-89CAF8FA6841}" type="presParOf" srcId="{883316B7-2952-4583-A68E-E2A5E3ABB5A5}" destId="{BD80CA73-D06C-4B9E-8972-AA5EF7D7FD97}" srcOrd="0" destOrd="0" presId="urn:microsoft.com/office/officeart/2005/8/layout/radial1"/>
    <dgm:cxn modelId="{D1938705-3DF9-48B1-8A69-9BE8541EEADC}" type="presParOf" srcId="{883316B7-2952-4583-A68E-E2A5E3ABB5A5}" destId="{55153A9E-5F66-4EEC-8836-79EEBFC454CB}" srcOrd="1" destOrd="0" presId="urn:microsoft.com/office/officeart/2005/8/layout/radial1"/>
    <dgm:cxn modelId="{A8F5DA96-F093-4179-A661-747DE7891419}" type="presParOf" srcId="{55153A9E-5F66-4EEC-8836-79EEBFC454CB}" destId="{96539CC6-B571-444D-99C1-EECA62DBC32E}" srcOrd="0" destOrd="0" presId="urn:microsoft.com/office/officeart/2005/8/layout/radial1"/>
    <dgm:cxn modelId="{5ABF460B-F6CB-4562-9EF9-4A0012BADC84}" type="presParOf" srcId="{883316B7-2952-4583-A68E-E2A5E3ABB5A5}" destId="{0EED4009-2659-43BC-A1C8-172C70EB5521}" srcOrd="2" destOrd="0" presId="urn:microsoft.com/office/officeart/2005/8/layout/radial1"/>
    <dgm:cxn modelId="{AEBF7901-1888-4978-91F7-50554DFD79FE}" type="presParOf" srcId="{883316B7-2952-4583-A68E-E2A5E3ABB5A5}" destId="{7F362B1C-140D-42BB-8930-81B2F57C093D}" srcOrd="3" destOrd="0" presId="urn:microsoft.com/office/officeart/2005/8/layout/radial1"/>
    <dgm:cxn modelId="{6BAC0102-9710-4D7F-AD26-04F418F89D24}" type="presParOf" srcId="{7F362B1C-140D-42BB-8930-81B2F57C093D}" destId="{B7324D03-E9E8-4D98-B22D-933F834F10C9}" srcOrd="0" destOrd="0" presId="urn:microsoft.com/office/officeart/2005/8/layout/radial1"/>
    <dgm:cxn modelId="{33E25976-AC64-4F8C-A4AE-A83F0582A6A2}" type="presParOf" srcId="{883316B7-2952-4583-A68E-E2A5E3ABB5A5}" destId="{D2A38B7C-CF65-427E-99E9-DDD9812511EC}" srcOrd="4" destOrd="0" presId="urn:microsoft.com/office/officeart/2005/8/layout/radial1"/>
    <dgm:cxn modelId="{E34C26A0-0DC4-43E8-B53E-91CF69B40337}" type="presParOf" srcId="{883316B7-2952-4583-A68E-E2A5E3ABB5A5}" destId="{43DE4DD4-354E-4AA3-9E3F-5A98C9DD38F7}" srcOrd="5" destOrd="0" presId="urn:microsoft.com/office/officeart/2005/8/layout/radial1"/>
    <dgm:cxn modelId="{B3F2A20B-CAC6-4AD2-9FE1-6B4AFD90E1DD}" type="presParOf" srcId="{43DE4DD4-354E-4AA3-9E3F-5A98C9DD38F7}" destId="{C17D0AA2-E8D4-46C1-9818-0147672B2BF7}" srcOrd="0" destOrd="0" presId="urn:microsoft.com/office/officeart/2005/8/layout/radial1"/>
    <dgm:cxn modelId="{FE381F69-32F1-4830-A846-D590BE78B8C0}" type="presParOf" srcId="{883316B7-2952-4583-A68E-E2A5E3ABB5A5}" destId="{8E64C413-B30C-4581-9B6C-78450CDB8ED9}" srcOrd="6" destOrd="0" presId="urn:microsoft.com/office/officeart/2005/8/layout/radial1"/>
    <dgm:cxn modelId="{4C941B39-FEE8-48CE-A9BA-083049438F0F}" type="presParOf" srcId="{883316B7-2952-4583-A68E-E2A5E3ABB5A5}" destId="{4C9525B3-B356-48D7-B17E-C0FF1FF54F3E}" srcOrd="7" destOrd="0" presId="urn:microsoft.com/office/officeart/2005/8/layout/radial1"/>
    <dgm:cxn modelId="{095423A8-AAA4-43D3-B433-7CE02719D6F2}" type="presParOf" srcId="{4C9525B3-B356-48D7-B17E-C0FF1FF54F3E}" destId="{6E54ECCE-397B-495D-87FB-1545D5D83932}" srcOrd="0" destOrd="0" presId="urn:microsoft.com/office/officeart/2005/8/layout/radial1"/>
    <dgm:cxn modelId="{BD13318C-2A5D-4B45-BFDC-041209A55EB4}" type="presParOf" srcId="{883316B7-2952-4583-A68E-E2A5E3ABB5A5}" destId="{E210A6DE-7F96-4A03-8422-7DCB2DC883F4}" srcOrd="8" destOrd="0" presId="urn:microsoft.com/office/officeart/2005/8/layout/radial1"/>
    <dgm:cxn modelId="{3461BFF4-8496-44D8-A25A-3B1ADBE5C6E7}" type="presParOf" srcId="{883316B7-2952-4583-A68E-E2A5E3ABB5A5}" destId="{4CC51555-F978-43DE-921F-529634E375F4}" srcOrd="9" destOrd="0" presId="urn:microsoft.com/office/officeart/2005/8/layout/radial1"/>
    <dgm:cxn modelId="{F8BB6E66-937C-462F-BEBE-AD42ED324CF9}" type="presParOf" srcId="{4CC51555-F978-43DE-921F-529634E375F4}" destId="{2E5A8BD1-0092-47B4-8784-BC59D181A4A7}" srcOrd="0" destOrd="0" presId="urn:microsoft.com/office/officeart/2005/8/layout/radial1"/>
    <dgm:cxn modelId="{552037D0-BC9C-4A1F-844B-82408B7991B4}" type="presParOf" srcId="{883316B7-2952-4583-A68E-E2A5E3ABB5A5}" destId="{A0FA8ED8-F0E1-4846-80BA-C152D20DCA65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2B295-0D33-4306-98A7-1423DDC520ED}">
      <dsp:nvSpPr>
        <dsp:cNvPr id="0" name=""/>
        <dsp:cNvSpPr/>
      </dsp:nvSpPr>
      <dsp:spPr>
        <a:xfrm rot="5400000">
          <a:off x="968222" y="672121"/>
          <a:ext cx="578545" cy="6586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12377A7-A599-45E9-BE38-CE2D7961D95E}">
      <dsp:nvSpPr>
        <dsp:cNvPr id="0" name=""/>
        <dsp:cNvSpPr/>
      </dsp:nvSpPr>
      <dsp:spPr>
        <a:xfrm>
          <a:off x="814943" y="30791"/>
          <a:ext cx="973930" cy="681719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Montserrat" panose="00000500000000000000" pitchFamily="2" charset="0"/>
            </a:rPr>
            <a:t>Module 01</a:t>
          </a:r>
        </a:p>
      </dsp:txBody>
      <dsp:txXfrm>
        <a:off x="848228" y="64076"/>
        <a:ext cx="907360" cy="615149"/>
      </dsp:txXfrm>
    </dsp:sp>
    <dsp:sp modelId="{214B26EF-3B22-4122-9C11-4B953DC0304F}">
      <dsp:nvSpPr>
        <dsp:cNvPr id="0" name=""/>
        <dsp:cNvSpPr/>
      </dsp:nvSpPr>
      <dsp:spPr>
        <a:xfrm>
          <a:off x="1779013" y="129265"/>
          <a:ext cx="2818756" cy="550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Montserrat" panose="00000500000000000000" pitchFamily="2" charset="0"/>
            </a:rPr>
            <a:t>Web Frontend Fundamental</a:t>
          </a:r>
        </a:p>
      </dsp:txBody>
      <dsp:txXfrm>
        <a:off x="1779013" y="129265"/>
        <a:ext cx="2818756" cy="550995"/>
      </dsp:txXfrm>
    </dsp:sp>
    <dsp:sp modelId="{B17218C5-A8FD-45B7-B84A-1217B4CB7D67}">
      <dsp:nvSpPr>
        <dsp:cNvPr id="0" name=""/>
        <dsp:cNvSpPr/>
      </dsp:nvSpPr>
      <dsp:spPr>
        <a:xfrm rot="5400000">
          <a:off x="2239949" y="1437917"/>
          <a:ext cx="578545" cy="6586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3179766"/>
            <a:satOff val="8519"/>
            <a:lumOff val="309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0220C95-6BEF-4948-B414-55753E7A64DD}">
      <dsp:nvSpPr>
        <dsp:cNvPr id="0" name=""/>
        <dsp:cNvSpPr/>
      </dsp:nvSpPr>
      <dsp:spPr>
        <a:xfrm>
          <a:off x="2086670" y="796587"/>
          <a:ext cx="973930" cy="681719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Montserrat" panose="00000500000000000000" pitchFamily="2" charset="0"/>
            </a:rPr>
            <a:t>Module 02</a:t>
          </a:r>
        </a:p>
      </dsp:txBody>
      <dsp:txXfrm>
        <a:off x="2119955" y="829872"/>
        <a:ext cx="907360" cy="615149"/>
      </dsp:txXfrm>
    </dsp:sp>
    <dsp:sp modelId="{B24CD97C-77E7-43A7-95CE-2A0E10F15381}">
      <dsp:nvSpPr>
        <dsp:cNvPr id="0" name=""/>
        <dsp:cNvSpPr/>
      </dsp:nvSpPr>
      <dsp:spPr>
        <a:xfrm>
          <a:off x="3056396" y="879407"/>
          <a:ext cx="2479069" cy="550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Montserrat" panose="00000500000000000000" pitchFamily="2" charset="0"/>
            </a:rPr>
            <a:t>Web Frontend with ReactJS</a:t>
          </a:r>
        </a:p>
      </dsp:txBody>
      <dsp:txXfrm>
        <a:off x="3056396" y="879407"/>
        <a:ext cx="2479069" cy="550995"/>
      </dsp:txXfrm>
    </dsp:sp>
    <dsp:sp modelId="{5756D32A-6C8E-4588-B813-97C396C8FA0D}">
      <dsp:nvSpPr>
        <dsp:cNvPr id="0" name=""/>
        <dsp:cNvSpPr/>
      </dsp:nvSpPr>
      <dsp:spPr>
        <a:xfrm rot="5400000">
          <a:off x="3592952" y="2203713"/>
          <a:ext cx="578545" cy="6586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6359532"/>
            <a:satOff val="17037"/>
            <a:lumOff val="618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DE6D59B-5929-42EA-9A67-EEE12952739F}">
      <dsp:nvSpPr>
        <dsp:cNvPr id="0" name=""/>
        <dsp:cNvSpPr/>
      </dsp:nvSpPr>
      <dsp:spPr>
        <a:xfrm>
          <a:off x="3439673" y="1562383"/>
          <a:ext cx="973930" cy="681719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Montserrat" panose="00000500000000000000" pitchFamily="2" charset="0"/>
            </a:rPr>
            <a:t>Module 03</a:t>
          </a:r>
        </a:p>
      </dsp:txBody>
      <dsp:txXfrm>
        <a:off x="3472958" y="1595668"/>
        <a:ext cx="907360" cy="615149"/>
      </dsp:txXfrm>
    </dsp:sp>
    <dsp:sp modelId="{F76AF6A7-8F1C-4F41-88B5-D7B4CFC43E6B}">
      <dsp:nvSpPr>
        <dsp:cNvPr id="0" name=""/>
        <dsp:cNvSpPr/>
      </dsp:nvSpPr>
      <dsp:spPr>
        <a:xfrm>
          <a:off x="4415161" y="1638553"/>
          <a:ext cx="2276759" cy="550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Montserrat" panose="00000500000000000000" pitchFamily="2" charset="0"/>
            </a:rPr>
            <a:t>Web Backend with NodeJS &amp; Express</a:t>
          </a:r>
        </a:p>
      </dsp:txBody>
      <dsp:txXfrm>
        <a:off x="4415161" y="1638553"/>
        <a:ext cx="2276759" cy="550995"/>
      </dsp:txXfrm>
    </dsp:sp>
    <dsp:sp modelId="{F2471B1F-E83B-49B5-872A-3C7DF33B3465}">
      <dsp:nvSpPr>
        <dsp:cNvPr id="0" name=""/>
        <dsp:cNvSpPr/>
      </dsp:nvSpPr>
      <dsp:spPr>
        <a:xfrm rot="5400000">
          <a:off x="4945955" y="2969509"/>
          <a:ext cx="578545" cy="6586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9539299"/>
            <a:satOff val="25556"/>
            <a:lumOff val="928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604F482-6761-487A-8C4A-B0E71098048E}">
      <dsp:nvSpPr>
        <dsp:cNvPr id="0" name=""/>
        <dsp:cNvSpPr/>
      </dsp:nvSpPr>
      <dsp:spPr>
        <a:xfrm>
          <a:off x="4792675" y="2328179"/>
          <a:ext cx="973930" cy="681719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Montserrat" panose="00000500000000000000" pitchFamily="2" charset="0"/>
            </a:rPr>
            <a:t>Module 04</a:t>
          </a:r>
        </a:p>
      </dsp:txBody>
      <dsp:txXfrm>
        <a:off x="4825960" y="2361464"/>
        <a:ext cx="907360" cy="615149"/>
      </dsp:txXfrm>
    </dsp:sp>
    <dsp:sp modelId="{F800B33D-8A13-4E74-BC21-0A47DEF48420}">
      <dsp:nvSpPr>
        <dsp:cNvPr id="0" name=""/>
        <dsp:cNvSpPr/>
      </dsp:nvSpPr>
      <dsp:spPr>
        <a:xfrm>
          <a:off x="5749202" y="2354385"/>
          <a:ext cx="2270554" cy="550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Montserrat" panose="00000500000000000000" pitchFamily="2" charset="0"/>
            </a:rPr>
            <a:t>Javascript</a:t>
          </a:r>
          <a:r>
            <a:rPr lang="en-US" sz="1400" kern="1200" dirty="0">
              <a:latin typeface="Montserrat" panose="00000500000000000000" pitchFamily="2" charset="0"/>
            </a:rPr>
            <a:t> Advance &amp; Typescript</a:t>
          </a:r>
        </a:p>
      </dsp:txBody>
      <dsp:txXfrm>
        <a:off x="5749202" y="2354385"/>
        <a:ext cx="2270554" cy="550995"/>
      </dsp:txXfrm>
    </dsp:sp>
    <dsp:sp modelId="{ACFE1F6F-A071-43DF-ACCF-5A34E26AD843}">
      <dsp:nvSpPr>
        <dsp:cNvPr id="0" name=""/>
        <dsp:cNvSpPr/>
      </dsp:nvSpPr>
      <dsp:spPr>
        <a:xfrm rot="5400000">
          <a:off x="6298958" y="3735305"/>
          <a:ext cx="578545" cy="6586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2719064"/>
            <a:satOff val="34075"/>
            <a:lumOff val="1237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DC7A3DF-CDEB-4BFA-8251-A32BBDEE8D25}">
      <dsp:nvSpPr>
        <dsp:cNvPr id="0" name=""/>
        <dsp:cNvSpPr/>
      </dsp:nvSpPr>
      <dsp:spPr>
        <a:xfrm>
          <a:off x="6145678" y="3093975"/>
          <a:ext cx="973930" cy="681719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Montserrat" panose="00000500000000000000" pitchFamily="2" charset="0"/>
            </a:rPr>
            <a:t>Module 05</a:t>
          </a:r>
        </a:p>
      </dsp:txBody>
      <dsp:txXfrm>
        <a:off x="6178963" y="3127260"/>
        <a:ext cx="907360" cy="615149"/>
      </dsp:txXfrm>
    </dsp:sp>
    <dsp:sp modelId="{19D20D27-F82E-4E0D-828A-8B458B4255F8}">
      <dsp:nvSpPr>
        <dsp:cNvPr id="0" name=""/>
        <dsp:cNvSpPr/>
      </dsp:nvSpPr>
      <dsp:spPr>
        <a:xfrm>
          <a:off x="7122212" y="3145548"/>
          <a:ext cx="1805802" cy="550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Montserrat" panose="00000500000000000000" pitchFamily="2" charset="0"/>
            </a:rPr>
            <a:t>Web backend with </a:t>
          </a:r>
          <a:r>
            <a:rPr lang="en-US" sz="1400" kern="1200" dirty="0" err="1">
              <a:latin typeface="Montserrat" panose="00000500000000000000" pitchFamily="2" charset="0"/>
            </a:rPr>
            <a:t>NestJS</a:t>
          </a:r>
          <a:endParaRPr lang="en-US" sz="1400" kern="1200" dirty="0">
            <a:latin typeface="Montserrat" panose="00000500000000000000" pitchFamily="2" charset="0"/>
          </a:endParaRPr>
        </a:p>
      </dsp:txBody>
      <dsp:txXfrm>
        <a:off x="7122212" y="3145548"/>
        <a:ext cx="1805802" cy="550995"/>
      </dsp:txXfrm>
    </dsp:sp>
    <dsp:sp modelId="{720835BA-004B-456E-BCB3-F56F94BD4363}">
      <dsp:nvSpPr>
        <dsp:cNvPr id="0" name=""/>
        <dsp:cNvSpPr/>
      </dsp:nvSpPr>
      <dsp:spPr>
        <a:xfrm>
          <a:off x="7498681" y="3859771"/>
          <a:ext cx="973930" cy="681719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Module 06</a:t>
          </a:r>
        </a:p>
      </dsp:txBody>
      <dsp:txXfrm>
        <a:off x="7531966" y="3893056"/>
        <a:ext cx="907360" cy="615149"/>
      </dsp:txXfrm>
    </dsp:sp>
    <dsp:sp modelId="{1AFFB639-3C99-45C8-A801-FFC8F8D25C48}">
      <dsp:nvSpPr>
        <dsp:cNvPr id="0" name=""/>
        <dsp:cNvSpPr/>
      </dsp:nvSpPr>
      <dsp:spPr>
        <a:xfrm>
          <a:off x="8463743" y="3924789"/>
          <a:ext cx="1713073" cy="550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Montserrat" panose="00000500000000000000" pitchFamily="2" charset="0"/>
            </a:rPr>
            <a:t>On-Job Training</a:t>
          </a:r>
        </a:p>
      </dsp:txBody>
      <dsp:txXfrm>
        <a:off x="8463743" y="3924789"/>
        <a:ext cx="1713073" cy="5509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0A999-E84A-4C40-898B-A27F3A4872DE}">
      <dsp:nvSpPr>
        <dsp:cNvPr id="0" name=""/>
        <dsp:cNvSpPr/>
      </dsp:nvSpPr>
      <dsp:spPr>
        <a:xfrm>
          <a:off x="4171" y="134041"/>
          <a:ext cx="1236147" cy="61807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 err="1">
              <a:latin typeface="Montserrat" panose="00000500000000000000" pitchFamily="2" charset="0"/>
            </a:rPr>
            <a:t>Bài</a:t>
          </a:r>
          <a:r>
            <a:rPr lang="en-US" sz="1900" b="1" kern="1200" dirty="0">
              <a:latin typeface="Montserrat" panose="00000500000000000000" pitchFamily="2" charset="0"/>
            </a:rPr>
            <a:t> </a:t>
          </a:r>
          <a:r>
            <a:rPr lang="en-US" sz="1900" b="1" kern="1200" dirty="0" err="1">
              <a:latin typeface="Montserrat" panose="00000500000000000000" pitchFamily="2" charset="0"/>
            </a:rPr>
            <a:t>đọc</a:t>
          </a:r>
          <a:endParaRPr lang="en-US" sz="1900" b="1" kern="1200" dirty="0">
            <a:latin typeface="Montserrat" panose="00000500000000000000" pitchFamily="2" charset="0"/>
          </a:endParaRPr>
        </a:p>
      </dsp:txBody>
      <dsp:txXfrm>
        <a:off x="22274" y="152144"/>
        <a:ext cx="1199941" cy="581867"/>
      </dsp:txXfrm>
    </dsp:sp>
    <dsp:sp modelId="{EF5426EB-FFEF-4F04-9C98-F439B0BB0BD2}">
      <dsp:nvSpPr>
        <dsp:cNvPr id="0" name=""/>
        <dsp:cNvSpPr/>
      </dsp:nvSpPr>
      <dsp:spPr>
        <a:xfrm>
          <a:off x="127786" y="752115"/>
          <a:ext cx="123614" cy="463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3555"/>
              </a:lnTo>
              <a:lnTo>
                <a:pt x="123614" y="46355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087BD8-A310-4AD6-B85B-ED7B0244003F}">
      <dsp:nvSpPr>
        <dsp:cNvPr id="0" name=""/>
        <dsp:cNvSpPr/>
      </dsp:nvSpPr>
      <dsp:spPr>
        <a:xfrm>
          <a:off x="251401" y="906633"/>
          <a:ext cx="988918" cy="6180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>
              <a:latin typeface="Montserrat" panose="00000500000000000000" pitchFamily="2" charset="0"/>
            </a:rPr>
            <a:t>Bài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đọc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chuẩn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bị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cho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nội</a:t>
          </a:r>
          <a:r>
            <a:rPr lang="en-US" sz="800" kern="1200" dirty="0">
              <a:latin typeface="Montserrat" panose="00000500000000000000" pitchFamily="2" charset="0"/>
            </a:rPr>
            <a:t> dung </a:t>
          </a:r>
          <a:r>
            <a:rPr lang="en-US" sz="800" kern="1200" dirty="0" err="1">
              <a:latin typeface="Montserrat" panose="00000500000000000000" pitchFamily="2" charset="0"/>
            </a:rPr>
            <a:t>bài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học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mới</a:t>
          </a:r>
          <a:endParaRPr lang="en-US" sz="800" kern="1200" dirty="0">
            <a:latin typeface="Montserrat" panose="00000500000000000000" pitchFamily="2" charset="0"/>
          </a:endParaRPr>
        </a:p>
      </dsp:txBody>
      <dsp:txXfrm>
        <a:off x="269504" y="924736"/>
        <a:ext cx="952712" cy="581867"/>
      </dsp:txXfrm>
    </dsp:sp>
    <dsp:sp modelId="{5DE3974B-6146-4A9B-A21B-BE42557CFFF4}">
      <dsp:nvSpPr>
        <dsp:cNvPr id="0" name=""/>
        <dsp:cNvSpPr/>
      </dsp:nvSpPr>
      <dsp:spPr>
        <a:xfrm>
          <a:off x="127786" y="752115"/>
          <a:ext cx="123614" cy="1236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6147"/>
              </a:lnTo>
              <a:lnTo>
                <a:pt x="123614" y="123614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80F00A-5263-4094-8078-AA9584B2878A}">
      <dsp:nvSpPr>
        <dsp:cNvPr id="0" name=""/>
        <dsp:cNvSpPr/>
      </dsp:nvSpPr>
      <dsp:spPr>
        <a:xfrm>
          <a:off x="251401" y="1679225"/>
          <a:ext cx="988918" cy="6180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>
              <a:latin typeface="Montserrat" panose="00000500000000000000" pitchFamily="2" charset="0"/>
            </a:rPr>
            <a:t>Đánh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giá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độ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hiểu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của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học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viên</a:t>
          </a:r>
          <a:endParaRPr lang="en-US" sz="800" kern="1200" dirty="0">
            <a:latin typeface="Montserrat" panose="00000500000000000000" pitchFamily="2" charset="0"/>
          </a:endParaRPr>
        </a:p>
      </dsp:txBody>
      <dsp:txXfrm>
        <a:off x="269504" y="1697328"/>
        <a:ext cx="952712" cy="581867"/>
      </dsp:txXfrm>
    </dsp:sp>
    <dsp:sp modelId="{EF5D2D17-6DA0-47DC-8EA5-49A6DE95E2D1}">
      <dsp:nvSpPr>
        <dsp:cNvPr id="0" name=""/>
        <dsp:cNvSpPr/>
      </dsp:nvSpPr>
      <dsp:spPr>
        <a:xfrm>
          <a:off x="1549356" y="134041"/>
          <a:ext cx="1236147" cy="6180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 err="1">
              <a:latin typeface="Montserrat" panose="00000500000000000000" pitchFamily="2" charset="0"/>
            </a:rPr>
            <a:t>Bài</a:t>
          </a:r>
          <a:r>
            <a:rPr lang="en-US" sz="1900" b="1" kern="1200" dirty="0">
              <a:latin typeface="Montserrat" panose="00000500000000000000" pitchFamily="2" charset="0"/>
            </a:rPr>
            <a:t> </a:t>
          </a:r>
          <a:r>
            <a:rPr lang="en-US" sz="1900" b="1" kern="1200" dirty="0" err="1">
              <a:latin typeface="Montserrat" panose="00000500000000000000" pitchFamily="2" charset="0"/>
            </a:rPr>
            <a:t>tập</a:t>
          </a:r>
          <a:endParaRPr lang="en-US" sz="1900" b="1" kern="1200" dirty="0">
            <a:latin typeface="Montserrat" panose="00000500000000000000" pitchFamily="2" charset="0"/>
          </a:endParaRPr>
        </a:p>
      </dsp:txBody>
      <dsp:txXfrm>
        <a:off x="1567459" y="152144"/>
        <a:ext cx="1199941" cy="581867"/>
      </dsp:txXfrm>
    </dsp:sp>
    <dsp:sp modelId="{830F9B87-47DF-4D31-9468-C2C2183200EA}">
      <dsp:nvSpPr>
        <dsp:cNvPr id="0" name=""/>
        <dsp:cNvSpPr/>
      </dsp:nvSpPr>
      <dsp:spPr>
        <a:xfrm>
          <a:off x="1672971" y="752115"/>
          <a:ext cx="123614" cy="463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3555"/>
              </a:lnTo>
              <a:lnTo>
                <a:pt x="123614" y="46355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34E55-9199-47CA-8105-49F3D4AC0778}">
      <dsp:nvSpPr>
        <dsp:cNvPr id="0" name=""/>
        <dsp:cNvSpPr/>
      </dsp:nvSpPr>
      <dsp:spPr>
        <a:xfrm>
          <a:off x="1796585" y="906633"/>
          <a:ext cx="988918" cy="6180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latin typeface="Montserrat" panose="00000500000000000000" pitchFamily="2" charset="0"/>
            </a:rPr>
            <a:t>Bài tập chuẩn bị cho bài học mới</a:t>
          </a:r>
          <a:endParaRPr lang="en-US" sz="800" kern="1200" dirty="0">
            <a:latin typeface="Montserrat" panose="00000500000000000000" pitchFamily="2" charset="0"/>
          </a:endParaRPr>
        </a:p>
      </dsp:txBody>
      <dsp:txXfrm>
        <a:off x="1814688" y="924736"/>
        <a:ext cx="952712" cy="581867"/>
      </dsp:txXfrm>
    </dsp:sp>
    <dsp:sp modelId="{2779F31F-CA95-40FF-875B-2543A741A776}">
      <dsp:nvSpPr>
        <dsp:cNvPr id="0" name=""/>
        <dsp:cNvSpPr/>
      </dsp:nvSpPr>
      <dsp:spPr>
        <a:xfrm>
          <a:off x="1672971" y="752115"/>
          <a:ext cx="123614" cy="1236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6147"/>
              </a:lnTo>
              <a:lnTo>
                <a:pt x="123614" y="123614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477E18-ACC8-4F5C-82FA-F5817CEF1360}">
      <dsp:nvSpPr>
        <dsp:cNvPr id="0" name=""/>
        <dsp:cNvSpPr/>
      </dsp:nvSpPr>
      <dsp:spPr>
        <a:xfrm>
          <a:off x="1796585" y="1679225"/>
          <a:ext cx="988918" cy="6180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latin typeface="Montserrat" panose="00000500000000000000" pitchFamily="2" charset="0"/>
            </a:rPr>
            <a:t>Bài tập luyện tập trên lớp</a:t>
          </a:r>
          <a:endParaRPr lang="en-US" sz="800" kern="1200" dirty="0">
            <a:latin typeface="Montserrat" panose="00000500000000000000" pitchFamily="2" charset="0"/>
          </a:endParaRPr>
        </a:p>
      </dsp:txBody>
      <dsp:txXfrm>
        <a:off x="1814688" y="1697328"/>
        <a:ext cx="952712" cy="581867"/>
      </dsp:txXfrm>
    </dsp:sp>
    <dsp:sp modelId="{690C234B-A0E5-425B-8C79-9B1608EFF15E}">
      <dsp:nvSpPr>
        <dsp:cNvPr id="0" name=""/>
        <dsp:cNvSpPr/>
      </dsp:nvSpPr>
      <dsp:spPr>
        <a:xfrm>
          <a:off x="1672971" y="752115"/>
          <a:ext cx="123614" cy="20087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8739"/>
              </a:lnTo>
              <a:lnTo>
                <a:pt x="123614" y="200873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0FF9C-9E41-45FE-AD33-1B3259E4E17D}">
      <dsp:nvSpPr>
        <dsp:cNvPr id="0" name=""/>
        <dsp:cNvSpPr/>
      </dsp:nvSpPr>
      <dsp:spPr>
        <a:xfrm>
          <a:off x="1796585" y="2451818"/>
          <a:ext cx="988918" cy="6180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latin typeface="Montserrat" panose="00000500000000000000" pitchFamily="2" charset="0"/>
            </a:rPr>
            <a:t>Bài tập về nhà</a:t>
          </a:r>
          <a:endParaRPr lang="en-US" sz="800" kern="1200" dirty="0">
            <a:latin typeface="Montserrat" panose="00000500000000000000" pitchFamily="2" charset="0"/>
          </a:endParaRPr>
        </a:p>
      </dsp:txBody>
      <dsp:txXfrm>
        <a:off x="1814688" y="2469921"/>
        <a:ext cx="952712" cy="581867"/>
      </dsp:txXfrm>
    </dsp:sp>
    <dsp:sp modelId="{25B21C86-D92D-40CD-9215-0CB6251FE199}">
      <dsp:nvSpPr>
        <dsp:cNvPr id="0" name=""/>
        <dsp:cNvSpPr/>
      </dsp:nvSpPr>
      <dsp:spPr>
        <a:xfrm>
          <a:off x="1672971" y="752115"/>
          <a:ext cx="123614" cy="27813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1332"/>
              </a:lnTo>
              <a:lnTo>
                <a:pt x="123614" y="278133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01E8D2-E13F-4081-B85F-470FC0238938}">
      <dsp:nvSpPr>
        <dsp:cNvPr id="0" name=""/>
        <dsp:cNvSpPr/>
      </dsp:nvSpPr>
      <dsp:spPr>
        <a:xfrm>
          <a:off x="1796585" y="3224410"/>
          <a:ext cx="988918" cy="6180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>
              <a:latin typeface="Montserrat" panose="00000500000000000000" pitchFamily="2" charset="0"/>
            </a:rPr>
            <a:t>Bài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tập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tổng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hợp</a:t>
          </a:r>
          <a:endParaRPr lang="en-US" sz="800" kern="1200" dirty="0">
            <a:latin typeface="Montserrat" panose="00000500000000000000" pitchFamily="2" charset="0"/>
          </a:endParaRPr>
        </a:p>
      </dsp:txBody>
      <dsp:txXfrm>
        <a:off x="1814688" y="3242513"/>
        <a:ext cx="952712" cy="581867"/>
      </dsp:txXfrm>
    </dsp:sp>
    <dsp:sp modelId="{51890CC2-7DDB-41BB-8B92-B072775DD178}">
      <dsp:nvSpPr>
        <dsp:cNvPr id="0" name=""/>
        <dsp:cNvSpPr/>
      </dsp:nvSpPr>
      <dsp:spPr>
        <a:xfrm>
          <a:off x="1672971" y="752115"/>
          <a:ext cx="123614" cy="3553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53924"/>
              </a:lnTo>
              <a:lnTo>
                <a:pt x="123614" y="355392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D337E8-0A5F-471D-A7D0-54079C558984}">
      <dsp:nvSpPr>
        <dsp:cNvPr id="0" name=""/>
        <dsp:cNvSpPr/>
      </dsp:nvSpPr>
      <dsp:spPr>
        <a:xfrm>
          <a:off x="1796585" y="3997002"/>
          <a:ext cx="988918" cy="6180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>
              <a:latin typeface="Montserrat" panose="00000500000000000000" pitchFamily="2" charset="0"/>
            </a:rPr>
            <a:t>Hệ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thống</a:t>
          </a:r>
          <a:r>
            <a:rPr lang="en-US" sz="800" kern="1200" dirty="0">
              <a:latin typeface="Montserrat" panose="00000500000000000000" pitchFamily="2" charset="0"/>
            </a:rPr>
            <a:t> video, source code </a:t>
          </a:r>
          <a:r>
            <a:rPr lang="en-US" sz="800" kern="1200" dirty="0" err="1">
              <a:latin typeface="Montserrat" panose="00000500000000000000" pitchFamily="2" charset="0"/>
            </a:rPr>
            <a:t>hướng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dẫn</a:t>
          </a:r>
          <a:r>
            <a:rPr lang="en-US" sz="800" kern="1200" dirty="0">
              <a:latin typeface="Montserrat" panose="00000500000000000000" pitchFamily="2" charset="0"/>
            </a:rPr>
            <a:t>, </a:t>
          </a:r>
          <a:r>
            <a:rPr lang="en-US" sz="800" kern="1200" dirty="0" err="1">
              <a:latin typeface="Montserrat" panose="00000500000000000000" pitchFamily="2" charset="0"/>
            </a:rPr>
            <a:t>chữa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bài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tập</a:t>
          </a:r>
          <a:endParaRPr lang="en-US" sz="800" kern="1200" dirty="0">
            <a:latin typeface="Montserrat" panose="00000500000000000000" pitchFamily="2" charset="0"/>
          </a:endParaRPr>
        </a:p>
      </dsp:txBody>
      <dsp:txXfrm>
        <a:off x="1814688" y="4015105"/>
        <a:ext cx="952712" cy="581867"/>
      </dsp:txXfrm>
    </dsp:sp>
    <dsp:sp modelId="{6AB6CF97-6EFF-4ABC-8C43-D957BB47C10E}">
      <dsp:nvSpPr>
        <dsp:cNvPr id="0" name=""/>
        <dsp:cNvSpPr/>
      </dsp:nvSpPr>
      <dsp:spPr>
        <a:xfrm>
          <a:off x="3094541" y="134041"/>
          <a:ext cx="1236147" cy="61807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 err="1">
              <a:latin typeface="Montserrat" panose="00000500000000000000" pitchFamily="2" charset="0"/>
            </a:rPr>
            <a:t>Bài</a:t>
          </a:r>
          <a:r>
            <a:rPr lang="en-US" sz="1900" b="1" kern="1200" dirty="0">
              <a:latin typeface="Montserrat" panose="00000500000000000000" pitchFamily="2" charset="0"/>
            </a:rPr>
            <a:t> </a:t>
          </a:r>
          <a:r>
            <a:rPr lang="en-US" sz="1900" b="1" kern="1200" dirty="0" err="1">
              <a:latin typeface="Montserrat" panose="00000500000000000000" pitchFamily="2" charset="0"/>
            </a:rPr>
            <a:t>giảng</a:t>
          </a:r>
          <a:endParaRPr lang="en-US" sz="1900" b="1" kern="1200" dirty="0">
            <a:latin typeface="Montserrat" panose="00000500000000000000" pitchFamily="2" charset="0"/>
          </a:endParaRPr>
        </a:p>
      </dsp:txBody>
      <dsp:txXfrm>
        <a:off x="3112644" y="152144"/>
        <a:ext cx="1199941" cy="581867"/>
      </dsp:txXfrm>
    </dsp:sp>
    <dsp:sp modelId="{C8A9A5B1-FB44-4BED-BDFC-ED6AF5F0E30B}">
      <dsp:nvSpPr>
        <dsp:cNvPr id="0" name=""/>
        <dsp:cNvSpPr/>
      </dsp:nvSpPr>
      <dsp:spPr>
        <a:xfrm>
          <a:off x="3218155" y="752115"/>
          <a:ext cx="123614" cy="463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3555"/>
              </a:lnTo>
              <a:lnTo>
                <a:pt x="123614" y="46355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C197D2-AD30-4993-B1C1-92325760265B}">
      <dsp:nvSpPr>
        <dsp:cNvPr id="0" name=""/>
        <dsp:cNvSpPr/>
      </dsp:nvSpPr>
      <dsp:spPr>
        <a:xfrm>
          <a:off x="3341770" y="906633"/>
          <a:ext cx="988918" cy="6180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Montserrat" panose="00000500000000000000" pitchFamily="2" charset="0"/>
            </a:rPr>
            <a:t>Slide </a:t>
          </a:r>
          <a:r>
            <a:rPr lang="en-US" sz="800" kern="1200" dirty="0" err="1">
              <a:latin typeface="Montserrat" panose="00000500000000000000" pitchFamily="2" charset="0"/>
            </a:rPr>
            <a:t>bài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giảng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cô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đọng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kiến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thức</a:t>
          </a:r>
          <a:endParaRPr lang="en-US" sz="800" kern="1200" dirty="0">
            <a:latin typeface="Montserrat" panose="00000500000000000000" pitchFamily="2" charset="0"/>
          </a:endParaRPr>
        </a:p>
      </dsp:txBody>
      <dsp:txXfrm>
        <a:off x="3359873" y="924736"/>
        <a:ext cx="952712" cy="581867"/>
      </dsp:txXfrm>
    </dsp:sp>
    <dsp:sp modelId="{DABB3225-F23A-4938-9F45-6EEC7BA83629}">
      <dsp:nvSpPr>
        <dsp:cNvPr id="0" name=""/>
        <dsp:cNvSpPr/>
      </dsp:nvSpPr>
      <dsp:spPr>
        <a:xfrm>
          <a:off x="3218155" y="752115"/>
          <a:ext cx="123614" cy="1236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6147"/>
              </a:lnTo>
              <a:lnTo>
                <a:pt x="123614" y="123614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969C72-3B71-4DE6-8841-107A53E68324}">
      <dsp:nvSpPr>
        <dsp:cNvPr id="0" name=""/>
        <dsp:cNvSpPr/>
      </dsp:nvSpPr>
      <dsp:spPr>
        <a:xfrm>
          <a:off x="3341770" y="1679225"/>
          <a:ext cx="988918" cy="6180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Montserrat" panose="00000500000000000000" pitchFamily="2" charset="0"/>
            </a:rPr>
            <a:t>Video </a:t>
          </a:r>
          <a:r>
            <a:rPr lang="en-US" sz="800" kern="1200" dirty="0" err="1">
              <a:latin typeface="Montserrat" panose="00000500000000000000" pitchFamily="2" charset="0"/>
            </a:rPr>
            <a:t>và</a:t>
          </a:r>
          <a:r>
            <a:rPr lang="en-US" sz="800" kern="1200" dirty="0">
              <a:latin typeface="Montserrat" panose="00000500000000000000" pitchFamily="2" charset="0"/>
            </a:rPr>
            <a:t> source code demo </a:t>
          </a:r>
          <a:r>
            <a:rPr lang="en-US" sz="800" kern="1200" dirty="0" err="1">
              <a:latin typeface="Montserrat" panose="00000500000000000000" pitchFamily="2" charset="0"/>
            </a:rPr>
            <a:t>bài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học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mới</a:t>
          </a:r>
          <a:endParaRPr lang="en-US" sz="800" kern="1200" dirty="0">
            <a:latin typeface="Montserrat" panose="00000500000000000000" pitchFamily="2" charset="0"/>
          </a:endParaRPr>
        </a:p>
      </dsp:txBody>
      <dsp:txXfrm>
        <a:off x="3359873" y="1697328"/>
        <a:ext cx="952712" cy="581867"/>
      </dsp:txXfrm>
    </dsp:sp>
    <dsp:sp modelId="{B31954D7-534D-4674-8AAA-F3C8AC57AF92}">
      <dsp:nvSpPr>
        <dsp:cNvPr id="0" name=""/>
        <dsp:cNvSpPr/>
      </dsp:nvSpPr>
      <dsp:spPr>
        <a:xfrm>
          <a:off x="4639725" y="134041"/>
          <a:ext cx="1236147" cy="61807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Montserrat" panose="00000500000000000000" pitchFamily="2" charset="0"/>
            </a:rPr>
            <a:t>Quiz</a:t>
          </a:r>
        </a:p>
      </dsp:txBody>
      <dsp:txXfrm>
        <a:off x="4657828" y="152144"/>
        <a:ext cx="1199941" cy="581867"/>
      </dsp:txXfrm>
    </dsp:sp>
    <dsp:sp modelId="{D6D3A55B-ADF1-4EFA-A364-F2B7A28C74C8}">
      <dsp:nvSpPr>
        <dsp:cNvPr id="0" name=""/>
        <dsp:cNvSpPr/>
      </dsp:nvSpPr>
      <dsp:spPr>
        <a:xfrm>
          <a:off x="4763340" y="752115"/>
          <a:ext cx="123614" cy="463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3555"/>
              </a:lnTo>
              <a:lnTo>
                <a:pt x="123614" y="46355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FF4D5D-9916-4346-AB89-579A9B4F2D9E}">
      <dsp:nvSpPr>
        <dsp:cNvPr id="0" name=""/>
        <dsp:cNvSpPr/>
      </dsp:nvSpPr>
      <dsp:spPr>
        <a:xfrm>
          <a:off x="4886955" y="906633"/>
          <a:ext cx="988918" cy="6180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>
              <a:latin typeface="Montserrat" panose="00000500000000000000" pitchFamily="2" charset="0"/>
            </a:rPr>
            <a:t>Bài</a:t>
          </a:r>
          <a:r>
            <a:rPr lang="en-US" sz="800" kern="1200" dirty="0">
              <a:latin typeface="Montserrat" panose="00000500000000000000" pitchFamily="2" charset="0"/>
            </a:rPr>
            <a:t> quiz </a:t>
          </a:r>
          <a:r>
            <a:rPr lang="en-US" sz="800" kern="1200" dirty="0" err="1">
              <a:latin typeface="Montserrat" panose="00000500000000000000" pitchFamily="2" charset="0"/>
            </a:rPr>
            <a:t>kiểm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tra</a:t>
          </a:r>
          <a:r>
            <a:rPr lang="en-US" sz="800" kern="1200" dirty="0">
              <a:latin typeface="Montserrat" panose="00000500000000000000" pitchFamily="2" charset="0"/>
            </a:rPr>
            <a:t>, </a:t>
          </a:r>
          <a:r>
            <a:rPr lang="en-US" sz="800" kern="1200" dirty="0" err="1">
              <a:latin typeface="Montserrat" panose="00000500000000000000" pitchFamily="2" charset="0"/>
            </a:rPr>
            <a:t>hệ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thống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kiến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thức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bài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học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cũ</a:t>
          </a:r>
          <a:endParaRPr lang="en-US" sz="800" kern="1200" dirty="0">
            <a:latin typeface="Montserrat" panose="00000500000000000000" pitchFamily="2" charset="0"/>
          </a:endParaRPr>
        </a:p>
      </dsp:txBody>
      <dsp:txXfrm>
        <a:off x="4905058" y="924736"/>
        <a:ext cx="952712" cy="581867"/>
      </dsp:txXfrm>
    </dsp:sp>
    <dsp:sp modelId="{26DEE071-4347-4C1F-832F-D574CE748510}">
      <dsp:nvSpPr>
        <dsp:cNvPr id="0" name=""/>
        <dsp:cNvSpPr/>
      </dsp:nvSpPr>
      <dsp:spPr>
        <a:xfrm>
          <a:off x="4763340" y="752115"/>
          <a:ext cx="123614" cy="1236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6147"/>
              </a:lnTo>
              <a:lnTo>
                <a:pt x="123614" y="123614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C1D9D7-C723-4983-AA7A-F9C44E277562}">
      <dsp:nvSpPr>
        <dsp:cNvPr id="0" name=""/>
        <dsp:cNvSpPr/>
      </dsp:nvSpPr>
      <dsp:spPr>
        <a:xfrm>
          <a:off x="4886955" y="1679225"/>
          <a:ext cx="988918" cy="6180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>
              <a:latin typeface="Montserrat" panose="00000500000000000000" pitchFamily="2" charset="0"/>
            </a:rPr>
            <a:t>Bài</a:t>
          </a:r>
          <a:r>
            <a:rPr lang="en-US" sz="800" kern="1200" dirty="0">
              <a:latin typeface="Montserrat" panose="00000500000000000000" pitchFamily="2" charset="0"/>
            </a:rPr>
            <a:t> quiz </a:t>
          </a:r>
          <a:r>
            <a:rPr lang="en-US" sz="800" kern="1200" dirty="0" err="1">
              <a:latin typeface="Montserrat" panose="00000500000000000000" pitchFamily="2" charset="0"/>
            </a:rPr>
            <a:t>kiểm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tra</a:t>
          </a:r>
          <a:r>
            <a:rPr lang="en-US" sz="800" kern="1200" dirty="0">
              <a:latin typeface="Montserrat" panose="00000500000000000000" pitchFamily="2" charset="0"/>
            </a:rPr>
            <a:t>, </a:t>
          </a:r>
          <a:r>
            <a:rPr lang="en-US" sz="800" kern="1200" dirty="0" err="1">
              <a:latin typeface="Montserrat" panose="00000500000000000000" pitchFamily="2" charset="0"/>
            </a:rPr>
            <a:t>hệ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thống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kiến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thức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bài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học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mới</a:t>
          </a:r>
          <a:endParaRPr lang="en-US" sz="800" kern="1200" dirty="0">
            <a:latin typeface="Montserrat" panose="00000500000000000000" pitchFamily="2" charset="0"/>
          </a:endParaRPr>
        </a:p>
      </dsp:txBody>
      <dsp:txXfrm>
        <a:off x="4905058" y="1697328"/>
        <a:ext cx="952712" cy="581867"/>
      </dsp:txXfrm>
    </dsp:sp>
    <dsp:sp modelId="{A60DC179-7302-40B9-A119-D4CDD6E03991}">
      <dsp:nvSpPr>
        <dsp:cNvPr id="0" name=""/>
        <dsp:cNvSpPr/>
      </dsp:nvSpPr>
      <dsp:spPr>
        <a:xfrm>
          <a:off x="4763340" y="752115"/>
          <a:ext cx="123614" cy="20087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8739"/>
              </a:lnTo>
              <a:lnTo>
                <a:pt x="123614" y="200873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533010-AE2C-497E-B4AE-F6CAA67EAF3C}">
      <dsp:nvSpPr>
        <dsp:cNvPr id="0" name=""/>
        <dsp:cNvSpPr/>
      </dsp:nvSpPr>
      <dsp:spPr>
        <a:xfrm>
          <a:off x="4886955" y="2451818"/>
          <a:ext cx="988918" cy="6180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>
              <a:latin typeface="Montserrat" panose="00000500000000000000" pitchFamily="2" charset="0"/>
            </a:rPr>
            <a:t>Bài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buiz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đánh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giá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sự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tiếp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thu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của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học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viên</a:t>
          </a:r>
          <a:endParaRPr lang="en-US" sz="800" kern="1200" dirty="0">
            <a:latin typeface="Montserrat" panose="00000500000000000000" pitchFamily="2" charset="0"/>
          </a:endParaRPr>
        </a:p>
      </dsp:txBody>
      <dsp:txXfrm>
        <a:off x="4905058" y="2469921"/>
        <a:ext cx="952712" cy="581867"/>
      </dsp:txXfrm>
    </dsp:sp>
    <dsp:sp modelId="{CD46F471-649D-4980-9A2D-AEBAC9184731}">
      <dsp:nvSpPr>
        <dsp:cNvPr id="0" name=""/>
        <dsp:cNvSpPr/>
      </dsp:nvSpPr>
      <dsp:spPr>
        <a:xfrm>
          <a:off x="6184910" y="134041"/>
          <a:ext cx="1236147" cy="61807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Montserrat" panose="00000500000000000000" pitchFamily="2" charset="0"/>
            </a:rPr>
            <a:t>Video</a:t>
          </a:r>
        </a:p>
      </dsp:txBody>
      <dsp:txXfrm>
        <a:off x="6203013" y="152144"/>
        <a:ext cx="1199941" cy="581867"/>
      </dsp:txXfrm>
    </dsp:sp>
    <dsp:sp modelId="{CAB02998-CB92-4A55-90FA-0F45DAFD4B3B}">
      <dsp:nvSpPr>
        <dsp:cNvPr id="0" name=""/>
        <dsp:cNvSpPr/>
      </dsp:nvSpPr>
      <dsp:spPr>
        <a:xfrm>
          <a:off x="6308525" y="752115"/>
          <a:ext cx="123614" cy="463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3555"/>
              </a:lnTo>
              <a:lnTo>
                <a:pt x="123614" y="46355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9F0EFB-3C7E-4CB7-B413-C585E8169246}">
      <dsp:nvSpPr>
        <dsp:cNvPr id="0" name=""/>
        <dsp:cNvSpPr/>
      </dsp:nvSpPr>
      <dsp:spPr>
        <a:xfrm>
          <a:off x="6432139" y="906633"/>
          <a:ext cx="988918" cy="6180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Montserrat" panose="00000500000000000000" pitchFamily="2" charset="0"/>
            </a:rPr>
            <a:t>Video </a:t>
          </a:r>
          <a:r>
            <a:rPr lang="en-US" sz="800" kern="1200" dirty="0" err="1">
              <a:latin typeface="Montserrat" panose="00000500000000000000" pitchFamily="2" charset="0"/>
            </a:rPr>
            <a:t>hướng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dẫn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đọc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bài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đọc</a:t>
          </a:r>
          <a:endParaRPr lang="en-US" sz="800" kern="1200" dirty="0">
            <a:latin typeface="Montserrat" panose="00000500000000000000" pitchFamily="2" charset="0"/>
          </a:endParaRPr>
        </a:p>
      </dsp:txBody>
      <dsp:txXfrm>
        <a:off x="6450242" y="924736"/>
        <a:ext cx="952712" cy="581867"/>
      </dsp:txXfrm>
    </dsp:sp>
    <dsp:sp modelId="{0A6DE7B0-A24A-4142-AF28-D43B1B4CE763}">
      <dsp:nvSpPr>
        <dsp:cNvPr id="0" name=""/>
        <dsp:cNvSpPr/>
      </dsp:nvSpPr>
      <dsp:spPr>
        <a:xfrm>
          <a:off x="6308525" y="752115"/>
          <a:ext cx="123614" cy="1236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6147"/>
              </a:lnTo>
              <a:lnTo>
                <a:pt x="123614" y="123614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B4AED3-65DD-4E3F-A035-AD374917D085}">
      <dsp:nvSpPr>
        <dsp:cNvPr id="0" name=""/>
        <dsp:cNvSpPr/>
      </dsp:nvSpPr>
      <dsp:spPr>
        <a:xfrm>
          <a:off x="6432139" y="1679225"/>
          <a:ext cx="988918" cy="6180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Montserrat" panose="00000500000000000000" pitchFamily="2" charset="0"/>
            </a:rPr>
            <a:t>Video </a:t>
          </a:r>
          <a:r>
            <a:rPr lang="en-US" sz="800" kern="1200" dirty="0" err="1">
              <a:latin typeface="Montserrat" panose="00000500000000000000" pitchFamily="2" charset="0"/>
            </a:rPr>
            <a:t>hướng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dẫn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thực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hiện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các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bài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tập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thực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hành</a:t>
          </a:r>
          <a:endParaRPr lang="en-US" sz="800" kern="1200" dirty="0">
            <a:latin typeface="Montserrat" panose="00000500000000000000" pitchFamily="2" charset="0"/>
          </a:endParaRPr>
        </a:p>
      </dsp:txBody>
      <dsp:txXfrm>
        <a:off x="6450242" y="1697328"/>
        <a:ext cx="952712" cy="581867"/>
      </dsp:txXfrm>
    </dsp:sp>
    <dsp:sp modelId="{336301FB-44A3-476E-9E2E-568B4B294D9B}">
      <dsp:nvSpPr>
        <dsp:cNvPr id="0" name=""/>
        <dsp:cNvSpPr/>
      </dsp:nvSpPr>
      <dsp:spPr>
        <a:xfrm>
          <a:off x="6308525" y="752115"/>
          <a:ext cx="123614" cy="20087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8739"/>
              </a:lnTo>
              <a:lnTo>
                <a:pt x="123614" y="200873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5699FE-70DF-45EB-BC11-9147A652E00D}">
      <dsp:nvSpPr>
        <dsp:cNvPr id="0" name=""/>
        <dsp:cNvSpPr/>
      </dsp:nvSpPr>
      <dsp:spPr>
        <a:xfrm>
          <a:off x="6432139" y="2451818"/>
          <a:ext cx="988918" cy="6180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Montserrat" panose="00000500000000000000" pitchFamily="2" charset="0"/>
            </a:rPr>
            <a:t>Video </a:t>
          </a:r>
          <a:r>
            <a:rPr lang="en-US" sz="800" kern="1200" dirty="0" err="1">
              <a:latin typeface="Montserrat" panose="00000500000000000000" pitchFamily="2" charset="0"/>
            </a:rPr>
            <a:t>chữa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bài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tập</a:t>
          </a:r>
          <a:endParaRPr lang="en-US" sz="800" kern="1200" dirty="0">
            <a:latin typeface="Montserrat" panose="00000500000000000000" pitchFamily="2" charset="0"/>
          </a:endParaRPr>
        </a:p>
      </dsp:txBody>
      <dsp:txXfrm>
        <a:off x="6450242" y="2469921"/>
        <a:ext cx="952712" cy="581867"/>
      </dsp:txXfrm>
    </dsp:sp>
    <dsp:sp modelId="{4F251586-0F44-4350-A778-12E5F4246469}">
      <dsp:nvSpPr>
        <dsp:cNvPr id="0" name=""/>
        <dsp:cNvSpPr/>
      </dsp:nvSpPr>
      <dsp:spPr>
        <a:xfrm>
          <a:off x="7730094" y="134041"/>
          <a:ext cx="1236147" cy="61807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Montserrat" panose="00000500000000000000" pitchFamily="2" charset="0"/>
            </a:rPr>
            <a:t>Source Code</a:t>
          </a:r>
        </a:p>
      </dsp:txBody>
      <dsp:txXfrm>
        <a:off x="7748197" y="152144"/>
        <a:ext cx="1199941" cy="581867"/>
      </dsp:txXfrm>
    </dsp:sp>
    <dsp:sp modelId="{C8F45B9C-5AA3-4175-9E83-65C826E75C84}">
      <dsp:nvSpPr>
        <dsp:cNvPr id="0" name=""/>
        <dsp:cNvSpPr/>
      </dsp:nvSpPr>
      <dsp:spPr>
        <a:xfrm>
          <a:off x="7853709" y="752115"/>
          <a:ext cx="123614" cy="463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3555"/>
              </a:lnTo>
              <a:lnTo>
                <a:pt x="123614" y="46355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8BCC39-2B9B-449F-A02D-3BDD95F8A0A1}">
      <dsp:nvSpPr>
        <dsp:cNvPr id="0" name=""/>
        <dsp:cNvSpPr/>
      </dsp:nvSpPr>
      <dsp:spPr>
        <a:xfrm>
          <a:off x="7977324" y="906633"/>
          <a:ext cx="988918" cy="6180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Montserrat" panose="00000500000000000000" pitchFamily="2" charset="0"/>
            </a:rPr>
            <a:t>Source code </a:t>
          </a:r>
          <a:r>
            <a:rPr lang="en-US" sz="800" kern="1200" dirty="0" err="1">
              <a:latin typeface="Montserrat" panose="00000500000000000000" pitchFamily="2" charset="0"/>
            </a:rPr>
            <a:t>tham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khảo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cho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các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bài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tập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thực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hành</a:t>
          </a:r>
          <a:endParaRPr lang="en-US" sz="800" kern="1200" dirty="0">
            <a:latin typeface="Montserrat" panose="00000500000000000000" pitchFamily="2" charset="0"/>
          </a:endParaRPr>
        </a:p>
      </dsp:txBody>
      <dsp:txXfrm>
        <a:off x="7995427" y="924736"/>
        <a:ext cx="952712" cy="581867"/>
      </dsp:txXfrm>
    </dsp:sp>
    <dsp:sp modelId="{6011F28C-75A6-4183-842C-529E7A7C5F50}">
      <dsp:nvSpPr>
        <dsp:cNvPr id="0" name=""/>
        <dsp:cNvSpPr/>
      </dsp:nvSpPr>
      <dsp:spPr>
        <a:xfrm>
          <a:off x="7853709" y="752115"/>
          <a:ext cx="123614" cy="1236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6147"/>
              </a:lnTo>
              <a:lnTo>
                <a:pt x="123614" y="123614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407194-9AF5-4D87-9A60-43E4E186D72F}">
      <dsp:nvSpPr>
        <dsp:cNvPr id="0" name=""/>
        <dsp:cNvSpPr/>
      </dsp:nvSpPr>
      <dsp:spPr>
        <a:xfrm>
          <a:off x="7977324" y="1679225"/>
          <a:ext cx="988918" cy="6180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Montserrat" panose="00000500000000000000" pitchFamily="2" charset="0"/>
            </a:rPr>
            <a:t>Source code </a:t>
          </a:r>
          <a:r>
            <a:rPr lang="en-US" sz="800" kern="1200" dirty="0" err="1">
              <a:latin typeface="Montserrat" panose="00000500000000000000" pitchFamily="2" charset="0"/>
            </a:rPr>
            <a:t>chữa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bài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tập</a:t>
          </a:r>
          <a:endParaRPr lang="en-US" sz="800" kern="1200" dirty="0">
            <a:latin typeface="Montserrat" panose="00000500000000000000" pitchFamily="2" charset="0"/>
          </a:endParaRPr>
        </a:p>
      </dsp:txBody>
      <dsp:txXfrm>
        <a:off x="7995427" y="1697328"/>
        <a:ext cx="952712" cy="581867"/>
      </dsp:txXfrm>
    </dsp:sp>
    <dsp:sp modelId="{93E97C9B-8175-43FB-9F9C-04409894A298}">
      <dsp:nvSpPr>
        <dsp:cNvPr id="0" name=""/>
        <dsp:cNvSpPr/>
      </dsp:nvSpPr>
      <dsp:spPr>
        <a:xfrm>
          <a:off x="9275279" y="134041"/>
          <a:ext cx="1236147" cy="6180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 err="1">
              <a:latin typeface="Montserrat" panose="00000500000000000000" pitchFamily="2" charset="0"/>
            </a:rPr>
            <a:t>Dự</a:t>
          </a:r>
          <a:r>
            <a:rPr lang="en-US" sz="1900" b="1" kern="1200" dirty="0">
              <a:latin typeface="Montserrat" panose="00000500000000000000" pitchFamily="2" charset="0"/>
            </a:rPr>
            <a:t> </a:t>
          </a:r>
          <a:r>
            <a:rPr lang="en-US" sz="1900" b="1" kern="1200" dirty="0" err="1">
              <a:latin typeface="Montserrat" panose="00000500000000000000" pitchFamily="2" charset="0"/>
            </a:rPr>
            <a:t>án</a:t>
          </a:r>
          <a:endParaRPr lang="en-US" sz="1900" b="1" kern="1200" dirty="0">
            <a:latin typeface="Montserrat" panose="00000500000000000000" pitchFamily="2" charset="0"/>
          </a:endParaRPr>
        </a:p>
      </dsp:txBody>
      <dsp:txXfrm>
        <a:off x="9293382" y="152144"/>
        <a:ext cx="1199941" cy="581867"/>
      </dsp:txXfrm>
    </dsp:sp>
    <dsp:sp modelId="{0A9F9EAC-F978-4FC5-902A-A7EE63F83056}">
      <dsp:nvSpPr>
        <dsp:cNvPr id="0" name=""/>
        <dsp:cNvSpPr/>
      </dsp:nvSpPr>
      <dsp:spPr>
        <a:xfrm>
          <a:off x="9398894" y="752115"/>
          <a:ext cx="123614" cy="463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3555"/>
              </a:lnTo>
              <a:lnTo>
                <a:pt x="123614" y="46355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1E216B-3F06-470E-A5AE-AA5319D8F1C9}">
      <dsp:nvSpPr>
        <dsp:cNvPr id="0" name=""/>
        <dsp:cNvSpPr/>
      </dsp:nvSpPr>
      <dsp:spPr>
        <a:xfrm>
          <a:off x="9522509" y="906633"/>
          <a:ext cx="988918" cy="6180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>
              <a:latin typeface="Montserrat" panose="00000500000000000000" pitchFamily="2" charset="0"/>
            </a:rPr>
            <a:t>Dự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án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kết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thúc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các</a:t>
          </a:r>
          <a:r>
            <a:rPr lang="en-US" sz="800" kern="1200" dirty="0">
              <a:latin typeface="Montserrat" panose="00000500000000000000" pitchFamily="2" charset="0"/>
            </a:rPr>
            <a:t> module</a:t>
          </a:r>
        </a:p>
      </dsp:txBody>
      <dsp:txXfrm>
        <a:off x="9540612" y="924736"/>
        <a:ext cx="952712" cy="581867"/>
      </dsp:txXfrm>
    </dsp:sp>
    <dsp:sp modelId="{6DFD8555-3990-4103-880C-A2A1439267F4}">
      <dsp:nvSpPr>
        <dsp:cNvPr id="0" name=""/>
        <dsp:cNvSpPr/>
      </dsp:nvSpPr>
      <dsp:spPr>
        <a:xfrm>
          <a:off x="9398894" y="752115"/>
          <a:ext cx="123614" cy="1236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6147"/>
              </a:lnTo>
              <a:lnTo>
                <a:pt x="123614" y="123614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322DA8-D108-4F76-AFC9-FAE8D16DF0EC}">
      <dsp:nvSpPr>
        <dsp:cNvPr id="0" name=""/>
        <dsp:cNvSpPr/>
      </dsp:nvSpPr>
      <dsp:spPr>
        <a:xfrm>
          <a:off x="9522509" y="1679225"/>
          <a:ext cx="988918" cy="6180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>
              <a:latin typeface="Montserrat" panose="00000500000000000000" pitchFamily="2" charset="0"/>
            </a:rPr>
            <a:t>Dự</a:t>
          </a:r>
          <a:r>
            <a:rPr lang="en-US" sz="800" kern="1200" dirty="0">
              <a:latin typeface="Montserrat" panose="00000500000000000000" pitchFamily="2" charset="0"/>
            </a:rPr>
            <a:t> an </a:t>
          </a:r>
          <a:r>
            <a:rPr lang="en-US" sz="800" kern="1200" dirty="0" err="1">
              <a:latin typeface="Montserrat" panose="00000500000000000000" pitchFamily="2" charset="0"/>
            </a:rPr>
            <a:t>thực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tập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Rikkei</a:t>
          </a:r>
          <a:r>
            <a:rPr lang="en-US" sz="800" kern="1200" dirty="0">
              <a:latin typeface="Montserrat" panose="00000500000000000000" pitchFamily="2" charset="0"/>
            </a:rPr>
            <a:t> Lab </a:t>
          </a:r>
          <a:r>
            <a:rPr lang="en-US" sz="800" kern="1200" dirty="0" err="1">
              <a:latin typeface="Montserrat" panose="00000500000000000000" pitchFamily="2" charset="0"/>
            </a:rPr>
            <a:t>lập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trình</a:t>
          </a:r>
          <a:r>
            <a:rPr lang="en-US" sz="800" kern="1200" dirty="0">
              <a:latin typeface="Montserrat" panose="00000500000000000000" pitchFamily="2" charset="0"/>
            </a:rPr>
            <a:t> frontend </a:t>
          </a:r>
          <a:r>
            <a:rPr lang="en-US" sz="800" kern="1200" dirty="0" err="1">
              <a:latin typeface="Montserrat" panose="00000500000000000000" pitchFamily="2" charset="0"/>
            </a:rPr>
            <a:t>và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lập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trình</a:t>
          </a:r>
          <a:r>
            <a:rPr lang="en-US" sz="800" kern="1200" dirty="0">
              <a:latin typeface="Montserrat" panose="00000500000000000000" pitchFamily="2" charset="0"/>
            </a:rPr>
            <a:t> </a:t>
          </a:r>
          <a:r>
            <a:rPr lang="en-US" sz="800" kern="1200" dirty="0" err="1">
              <a:latin typeface="Montserrat" panose="00000500000000000000" pitchFamily="2" charset="0"/>
            </a:rPr>
            <a:t>fullstack</a:t>
          </a:r>
          <a:endParaRPr lang="en-US" sz="800" kern="1200" dirty="0">
            <a:latin typeface="Montserrat" panose="00000500000000000000" pitchFamily="2" charset="0"/>
          </a:endParaRPr>
        </a:p>
      </dsp:txBody>
      <dsp:txXfrm>
        <a:off x="9540612" y="1697328"/>
        <a:ext cx="952712" cy="5818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08BBC4-F916-4B2E-85D2-693F4E344F14}">
      <dsp:nvSpPr>
        <dsp:cNvPr id="0" name=""/>
        <dsp:cNvSpPr/>
      </dsp:nvSpPr>
      <dsp:spPr>
        <a:xfrm>
          <a:off x="682897" y="1056016"/>
          <a:ext cx="2711053" cy="2369801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err="1">
              <a:latin typeface="Montserrat" panose="00000500000000000000" pitchFamily="2" charset="0"/>
            </a:rPr>
            <a:t>Xem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lại</a:t>
          </a:r>
          <a:r>
            <a:rPr lang="en-US" sz="1000" kern="1200" dirty="0">
              <a:latin typeface="Montserrat" panose="00000500000000000000" pitchFamily="2" charset="0"/>
            </a:rPr>
            <a:t> video </a:t>
          </a:r>
          <a:r>
            <a:rPr lang="en-US" sz="1000" kern="1200" dirty="0" err="1">
              <a:latin typeface="Montserrat" panose="00000500000000000000" pitchFamily="2" charset="0"/>
            </a:rPr>
            <a:t>buổi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học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và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thực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hiện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các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bài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tập</a:t>
          </a:r>
          <a:r>
            <a:rPr lang="en-US" sz="1000" kern="1200" dirty="0">
              <a:latin typeface="Montserrat" panose="00000500000000000000" pitchFamily="2" charset="0"/>
            </a:rPr>
            <a:t> ở </a:t>
          </a:r>
          <a:r>
            <a:rPr lang="en-US" sz="1000" kern="1200" dirty="0" err="1">
              <a:latin typeface="Montserrat" panose="00000500000000000000" pitchFamily="2" charset="0"/>
            </a:rPr>
            <a:t>nhà</a:t>
          </a:r>
          <a:endParaRPr lang="en-US" sz="1000" kern="1200" dirty="0">
            <a:latin typeface="Montserrat" panose="00000500000000000000" pitchFamily="2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err="1">
              <a:latin typeface="Montserrat" panose="00000500000000000000" pitchFamily="2" charset="0"/>
            </a:rPr>
            <a:t>Thực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hiện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đọc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các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bài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đọc</a:t>
          </a:r>
          <a:r>
            <a:rPr lang="en-US" sz="1000" kern="1200" dirty="0">
              <a:latin typeface="Montserrat" panose="00000500000000000000" pitchFamily="2" charset="0"/>
            </a:rPr>
            <a:t>, </a:t>
          </a:r>
          <a:r>
            <a:rPr lang="en-US" sz="1000" kern="1200" dirty="0" err="1">
              <a:latin typeface="Montserrat" panose="00000500000000000000" pitchFamily="2" charset="0"/>
            </a:rPr>
            <a:t>làm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các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bài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thực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hành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theo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hướng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dẫn</a:t>
          </a:r>
          <a:endParaRPr lang="en-US" sz="1000" kern="1200" dirty="0">
            <a:latin typeface="Montserrat" panose="00000500000000000000" pitchFamily="2" charset="0"/>
          </a:endParaRPr>
        </a:p>
      </dsp:txBody>
      <dsp:txXfrm>
        <a:off x="1360661" y="1411486"/>
        <a:ext cx="1321638" cy="1658861"/>
      </dsp:txXfrm>
    </dsp:sp>
    <dsp:sp modelId="{ADB6BF10-B643-422E-921E-011FEA53C8C0}">
      <dsp:nvSpPr>
        <dsp:cNvPr id="0" name=""/>
        <dsp:cNvSpPr/>
      </dsp:nvSpPr>
      <dsp:spPr>
        <a:xfrm>
          <a:off x="5134" y="1563153"/>
          <a:ext cx="1355526" cy="135552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 err="1">
              <a:latin typeface="Montserrat" panose="00000500000000000000" pitchFamily="2" charset="0"/>
            </a:rPr>
            <a:t>Chuẩn</a:t>
          </a:r>
          <a:r>
            <a:rPr lang="en-US" sz="1300" b="1" kern="1200" dirty="0">
              <a:latin typeface="Montserrat" panose="00000500000000000000" pitchFamily="2" charset="0"/>
            </a:rPr>
            <a:t> </a:t>
          </a:r>
          <a:r>
            <a:rPr lang="en-US" sz="1300" b="1" kern="1200" dirty="0" err="1">
              <a:latin typeface="Montserrat" panose="00000500000000000000" pitchFamily="2" charset="0"/>
            </a:rPr>
            <a:t>bị</a:t>
          </a:r>
          <a:r>
            <a:rPr lang="en-US" sz="1300" b="1" kern="1200" dirty="0">
              <a:latin typeface="Montserrat" panose="00000500000000000000" pitchFamily="2" charset="0"/>
            </a:rPr>
            <a:t> </a:t>
          </a:r>
          <a:r>
            <a:rPr lang="en-US" sz="1300" b="1" kern="1200" dirty="0" err="1">
              <a:latin typeface="Montserrat" panose="00000500000000000000" pitchFamily="2" charset="0"/>
            </a:rPr>
            <a:t>tại</a:t>
          </a:r>
          <a:r>
            <a:rPr lang="en-US" sz="1300" b="1" kern="1200" dirty="0">
              <a:latin typeface="Montserrat" panose="00000500000000000000" pitchFamily="2" charset="0"/>
            </a:rPr>
            <a:t> </a:t>
          </a:r>
          <a:r>
            <a:rPr lang="en-US" sz="1300" b="1" kern="1200" dirty="0" err="1">
              <a:latin typeface="Montserrat" panose="00000500000000000000" pitchFamily="2" charset="0"/>
            </a:rPr>
            <a:t>nhà</a:t>
          </a:r>
          <a:endParaRPr lang="en-US" sz="1300" b="1" kern="1200" dirty="0">
            <a:latin typeface="Montserrat" panose="00000500000000000000" pitchFamily="2" charset="0"/>
          </a:endParaRPr>
        </a:p>
      </dsp:txBody>
      <dsp:txXfrm>
        <a:off x="203646" y="1761665"/>
        <a:ext cx="958502" cy="958502"/>
      </dsp:txXfrm>
    </dsp:sp>
    <dsp:sp modelId="{12445F23-54AB-4383-8C45-21452B09686D}">
      <dsp:nvSpPr>
        <dsp:cNvPr id="0" name=""/>
        <dsp:cNvSpPr/>
      </dsp:nvSpPr>
      <dsp:spPr>
        <a:xfrm>
          <a:off x="4241155" y="1056016"/>
          <a:ext cx="2711053" cy="2369801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err="1">
              <a:latin typeface="Montserrat" panose="00000500000000000000" pitchFamily="2" charset="0"/>
            </a:rPr>
            <a:t>Giảng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viên</a:t>
          </a:r>
          <a:r>
            <a:rPr lang="en-US" sz="1000" kern="1200" dirty="0">
              <a:latin typeface="Montserrat" panose="00000500000000000000" pitchFamily="2" charset="0"/>
            </a:rPr>
            <a:t> review </a:t>
          </a:r>
          <a:r>
            <a:rPr lang="en-US" sz="1000" kern="1200" dirty="0" err="1">
              <a:latin typeface="Montserrat" panose="00000500000000000000" pitchFamily="2" charset="0"/>
            </a:rPr>
            <a:t>bài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học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cũ</a:t>
          </a:r>
          <a:r>
            <a:rPr lang="en-US" sz="1000" kern="1200" dirty="0">
              <a:latin typeface="Montserrat" panose="00000500000000000000" pitchFamily="2" charset="0"/>
            </a:rPr>
            <a:t>, </a:t>
          </a:r>
          <a:r>
            <a:rPr lang="en-US" sz="1000" kern="1200" dirty="0" err="1">
              <a:latin typeface="Montserrat" panose="00000500000000000000" pitchFamily="2" charset="0"/>
            </a:rPr>
            <a:t>chưa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bài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tập</a:t>
          </a:r>
          <a:endParaRPr lang="en-US" sz="1000" kern="1200" dirty="0">
            <a:latin typeface="Montserrat" panose="00000500000000000000" pitchFamily="2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err="1">
              <a:latin typeface="Montserrat" panose="00000500000000000000" pitchFamily="2" charset="0"/>
            </a:rPr>
            <a:t>Giảng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viên</a:t>
          </a:r>
          <a:r>
            <a:rPr lang="en-US" sz="1000" kern="1200" dirty="0">
              <a:latin typeface="Montserrat" panose="00000500000000000000" pitchFamily="2" charset="0"/>
            </a:rPr>
            <a:t>, TA </a:t>
          </a:r>
          <a:r>
            <a:rPr lang="en-US" sz="1000" kern="1200" dirty="0" err="1">
              <a:latin typeface="Montserrat" panose="00000500000000000000" pitchFamily="2" charset="0"/>
            </a:rPr>
            <a:t>kiểm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tra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sự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chuẩn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bị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của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học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viên</a:t>
          </a:r>
          <a:endParaRPr lang="en-US" sz="1000" kern="1200" dirty="0">
            <a:latin typeface="Montserrat" panose="00000500000000000000" pitchFamily="2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latin typeface="Montserrat" panose="00000500000000000000" pitchFamily="2" charset="0"/>
            </a:rPr>
            <a:t>Chia </a:t>
          </a:r>
          <a:r>
            <a:rPr lang="en-US" sz="1000" kern="1200" dirty="0" err="1">
              <a:latin typeface="Montserrat" panose="00000500000000000000" pitchFamily="2" charset="0"/>
            </a:rPr>
            <a:t>sẻ</a:t>
          </a:r>
          <a:r>
            <a:rPr lang="en-US" sz="1000" kern="1200" dirty="0">
              <a:latin typeface="Montserrat" panose="00000500000000000000" pitchFamily="2" charset="0"/>
            </a:rPr>
            <a:t>, </a:t>
          </a:r>
          <a:r>
            <a:rPr lang="en-US" sz="1000" kern="1200" dirty="0" err="1">
              <a:latin typeface="Montserrat" panose="00000500000000000000" pitchFamily="2" charset="0"/>
            </a:rPr>
            <a:t>hệ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thống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kiến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thức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bài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học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mới</a:t>
          </a:r>
          <a:endParaRPr lang="en-US" sz="1000" kern="1200" dirty="0">
            <a:latin typeface="Montserrat" panose="00000500000000000000" pitchFamily="2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err="1">
              <a:latin typeface="Montserrat" panose="00000500000000000000" pitchFamily="2" charset="0"/>
            </a:rPr>
            <a:t>Triển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khai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làm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bài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tập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trên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lớp</a:t>
          </a:r>
          <a:endParaRPr lang="en-US" sz="1000" kern="1200" dirty="0">
            <a:latin typeface="Montserrat" panose="00000500000000000000" pitchFamily="2" charset="0"/>
          </a:endParaRPr>
        </a:p>
      </dsp:txBody>
      <dsp:txXfrm>
        <a:off x="4918918" y="1411486"/>
        <a:ext cx="1321638" cy="1658861"/>
      </dsp:txXfrm>
    </dsp:sp>
    <dsp:sp modelId="{E07D0600-22DD-4D8F-8DF2-1F16AA8EF0F1}">
      <dsp:nvSpPr>
        <dsp:cNvPr id="0" name=""/>
        <dsp:cNvSpPr/>
      </dsp:nvSpPr>
      <dsp:spPr>
        <a:xfrm>
          <a:off x="3563391" y="1563153"/>
          <a:ext cx="1355526" cy="135552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 err="1">
              <a:latin typeface="Montserrat" panose="00000500000000000000" pitchFamily="2" charset="0"/>
            </a:rPr>
            <a:t>Hệ</a:t>
          </a:r>
          <a:r>
            <a:rPr lang="en-US" sz="1300" b="1" kern="1200" dirty="0">
              <a:latin typeface="Montserrat" panose="00000500000000000000" pitchFamily="2" charset="0"/>
            </a:rPr>
            <a:t> </a:t>
          </a:r>
          <a:r>
            <a:rPr lang="en-US" sz="1300" b="1" kern="1200" dirty="0" err="1">
              <a:latin typeface="Montserrat" panose="00000500000000000000" pitchFamily="2" charset="0"/>
            </a:rPr>
            <a:t>thống</a:t>
          </a:r>
          <a:r>
            <a:rPr lang="en-US" sz="1300" b="1" kern="1200" dirty="0">
              <a:latin typeface="Montserrat" panose="00000500000000000000" pitchFamily="2" charset="0"/>
            </a:rPr>
            <a:t>, chia </a:t>
          </a:r>
          <a:r>
            <a:rPr lang="en-US" sz="1300" b="1" kern="1200" dirty="0" err="1">
              <a:latin typeface="Montserrat" panose="00000500000000000000" pitchFamily="2" charset="0"/>
            </a:rPr>
            <a:t>sẻ</a:t>
          </a:r>
          <a:r>
            <a:rPr lang="en-US" sz="1300" b="1" kern="1200" dirty="0">
              <a:latin typeface="Montserrat" panose="00000500000000000000" pitchFamily="2" charset="0"/>
            </a:rPr>
            <a:t> </a:t>
          </a:r>
          <a:r>
            <a:rPr lang="en-US" sz="1300" b="1" kern="1200" dirty="0" err="1">
              <a:latin typeface="Montserrat" panose="00000500000000000000" pitchFamily="2" charset="0"/>
            </a:rPr>
            <a:t>kiến</a:t>
          </a:r>
          <a:r>
            <a:rPr lang="en-US" sz="1300" b="1" kern="1200" dirty="0">
              <a:latin typeface="Montserrat" panose="00000500000000000000" pitchFamily="2" charset="0"/>
            </a:rPr>
            <a:t> </a:t>
          </a:r>
          <a:r>
            <a:rPr lang="en-US" sz="1300" b="1" kern="1200" dirty="0" err="1">
              <a:latin typeface="Montserrat" panose="00000500000000000000" pitchFamily="2" charset="0"/>
            </a:rPr>
            <a:t>thức</a:t>
          </a:r>
          <a:r>
            <a:rPr lang="en-US" sz="1300" b="1" kern="1200" dirty="0">
              <a:latin typeface="Montserrat" panose="00000500000000000000" pitchFamily="2" charset="0"/>
            </a:rPr>
            <a:t> </a:t>
          </a:r>
          <a:r>
            <a:rPr lang="en-US" sz="1300" b="1" kern="1200" dirty="0" err="1">
              <a:latin typeface="Montserrat" panose="00000500000000000000" pitchFamily="2" charset="0"/>
            </a:rPr>
            <a:t>mới</a:t>
          </a:r>
          <a:endParaRPr lang="en-US" sz="1300" b="1" kern="1200" dirty="0">
            <a:latin typeface="Montserrat" panose="00000500000000000000" pitchFamily="2" charset="0"/>
          </a:endParaRPr>
        </a:p>
      </dsp:txBody>
      <dsp:txXfrm>
        <a:off x="3761903" y="1761665"/>
        <a:ext cx="958502" cy="958502"/>
      </dsp:txXfrm>
    </dsp:sp>
    <dsp:sp modelId="{9605A54F-2798-4D98-850A-B3DF881D362D}">
      <dsp:nvSpPr>
        <dsp:cNvPr id="0" name=""/>
        <dsp:cNvSpPr/>
      </dsp:nvSpPr>
      <dsp:spPr>
        <a:xfrm>
          <a:off x="7799412" y="1056016"/>
          <a:ext cx="2711053" cy="2369801"/>
        </a:xfrm>
        <a:prstGeom prst="rightArrow">
          <a:avLst>
            <a:gd name="adj1" fmla="val 70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latin typeface="Montserrat" panose="00000500000000000000" pitchFamily="2" charset="0"/>
            </a:rPr>
            <a:t>TA </a:t>
          </a:r>
          <a:r>
            <a:rPr lang="en-US" sz="1000" kern="1200" dirty="0" err="1">
              <a:latin typeface="Montserrat" panose="00000500000000000000" pitchFamily="2" charset="0"/>
            </a:rPr>
            <a:t>phân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tích</a:t>
          </a:r>
          <a:r>
            <a:rPr lang="en-US" sz="1000" kern="1200" dirty="0">
              <a:latin typeface="Montserrat" panose="00000500000000000000" pitchFamily="2" charset="0"/>
            </a:rPr>
            <a:t>, </a:t>
          </a:r>
          <a:r>
            <a:rPr lang="en-US" sz="1000" kern="1200" dirty="0" err="1">
              <a:latin typeface="Montserrat" panose="00000500000000000000" pitchFamily="2" charset="0"/>
            </a:rPr>
            <a:t>hướng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dẫn</a:t>
          </a:r>
          <a:r>
            <a:rPr lang="en-US" sz="1000" kern="1200" dirty="0">
              <a:latin typeface="Montserrat" panose="00000500000000000000" pitchFamily="2" charset="0"/>
            </a:rPr>
            <a:t>, </a:t>
          </a:r>
          <a:r>
            <a:rPr lang="en-US" sz="1000" kern="1200" dirty="0" err="1">
              <a:latin typeface="Montserrat" panose="00000500000000000000" pitchFamily="2" charset="0"/>
            </a:rPr>
            <a:t>hỗ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trợ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học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viên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làm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bài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tập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trên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lớp</a:t>
          </a:r>
          <a:endParaRPr lang="en-US" sz="1000" kern="1200" dirty="0">
            <a:latin typeface="Montserrat" panose="00000500000000000000" pitchFamily="2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err="1">
              <a:latin typeface="Montserrat" panose="00000500000000000000" pitchFamily="2" charset="0"/>
            </a:rPr>
            <a:t>Chữa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các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bài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tập</a:t>
          </a:r>
          <a:endParaRPr lang="en-US" sz="1000" kern="1200" dirty="0">
            <a:latin typeface="Montserrat" panose="00000500000000000000" pitchFamily="2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err="1">
              <a:latin typeface="Montserrat" panose="00000500000000000000" pitchFamily="2" charset="0"/>
            </a:rPr>
            <a:t>Triển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khai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nội</a:t>
          </a:r>
          <a:r>
            <a:rPr lang="en-US" sz="1000" kern="1200" dirty="0">
              <a:latin typeface="Montserrat" panose="00000500000000000000" pitchFamily="2" charset="0"/>
            </a:rPr>
            <a:t> dung </a:t>
          </a:r>
          <a:r>
            <a:rPr lang="en-US" sz="1000" kern="1200" dirty="0" err="1">
              <a:latin typeface="Montserrat" panose="00000500000000000000" pitchFamily="2" charset="0"/>
            </a:rPr>
            <a:t>chuẩn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bị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bài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học</a:t>
          </a:r>
          <a:r>
            <a:rPr lang="en-US" sz="1000" kern="1200" dirty="0">
              <a:latin typeface="Montserrat" panose="00000500000000000000" pitchFamily="2" charset="0"/>
            </a:rPr>
            <a:t> </a:t>
          </a:r>
          <a:r>
            <a:rPr lang="en-US" sz="1000" kern="1200" dirty="0" err="1">
              <a:latin typeface="Montserrat" panose="00000500000000000000" pitchFamily="2" charset="0"/>
            </a:rPr>
            <a:t>mới</a:t>
          </a:r>
          <a:endParaRPr lang="en-US" sz="1000" kern="1200" dirty="0">
            <a:latin typeface="Montserrat" panose="00000500000000000000" pitchFamily="2" charset="0"/>
          </a:endParaRPr>
        </a:p>
      </dsp:txBody>
      <dsp:txXfrm>
        <a:off x="8477175" y="1411486"/>
        <a:ext cx="1321638" cy="1658861"/>
      </dsp:txXfrm>
    </dsp:sp>
    <dsp:sp modelId="{391E3D70-0035-423E-A814-A5E9C92A01B3}">
      <dsp:nvSpPr>
        <dsp:cNvPr id="0" name=""/>
        <dsp:cNvSpPr/>
      </dsp:nvSpPr>
      <dsp:spPr>
        <a:xfrm>
          <a:off x="7121649" y="1563153"/>
          <a:ext cx="1355526" cy="135552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 err="1">
              <a:latin typeface="Montserrat" panose="00000500000000000000" pitchFamily="2" charset="0"/>
            </a:rPr>
            <a:t>Thực</a:t>
          </a:r>
          <a:r>
            <a:rPr lang="en-US" sz="1300" b="1" kern="1200" dirty="0">
              <a:latin typeface="Montserrat" panose="00000500000000000000" pitchFamily="2" charset="0"/>
            </a:rPr>
            <a:t> </a:t>
          </a:r>
          <a:r>
            <a:rPr lang="en-US" sz="1300" b="1" kern="1200" dirty="0" err="1">
              <a:latin typeface="Montserrat" panose="00000500000000000000" pitchFamily="2" charset="0"/>
            </a:rPr>
            <a:t>hành</a:t>
          </a:r>
          <a:r>
            <a:rPr lang="en-US" sz="1300" b="1" kern="1200" dirty="0">
              <a:latin typeface="Montserrat" panose="00000500000000000000" pitchFamily="2" charset="0"/>
            </a:rPr>
            <a:t> </a:t>
          </a:r>
          <a:r>
            <a:rPr lang="en-US" sz="1300" b="1" kern="1200" dirty="0" err="1">
              <a:latin typeface="Montserrat" panose="00000500000000000000" pitchFamily="2" charset="0"/>
            </a:rPr>
            <a:t>và</a:t>
          </a:r>
          <a:r>
            <a:rPr lang="en-US" sz="1300" b="1" kern="1200" dirty="0">
              <a:latin typeface="Montserrat" panose="00000500000000000000" pitchFamily="2" charset="0"/>
            </a:rPr>
            <a:t> </a:t>
          </a:r>
          <a:r>
            <a:rPr lang="en-US" sz="1300" b="1" kern="1200" dirty="0" err="1">
              <a:latin typeface="Montserrat" panose="00000500000000000000" pitchFamily="2" charset="0"/>
            </a:rPr>
            <a:t>hướng</a:t>
          </a:r>
          <a:r>
            <a:rPr lang="en-US" sz="1300" b="1" kern="1200" dirty="0">
              <a:latin typeface="Montserrat" panose="00000500000000000000" pitchFamily="2" charset="0"/>
            </a:rPr>
            <a:t> </a:t>
          </a:r>
          <a:r>
            <a:rPr lang="en-US" sz="1300" b="1" kern="1200" dirty="0" err="1">
              <a:latin typeface="Montserrat" panose="00000500000000000000" pitchFamily="2" charset="0"/>
            </a:rPr>
            <a:t>dẫn</a:t>
          </a:r>
          <a:r>
            <a:rPr lang="en-US" sz="1300" b="1" kern="1200" dirty="0">
              <a:latin typeface="Montserrat" panose="00000500000000000000" pitchFamily="2" charset="0"/>
            </a:rPr>
            <a:t> </a:t>
          </a:r>
          <a:r>
            <a:rPr lang="en-US" sz="1300" b="1" kern="1200" dirty="0" err="1">
              <a:latin typeface="Montserrat" panose="00000500000000000000" pitchFamily="2" charset="0"/>
            </a:rPr>
            <a:t>chuẩn</a:t>
          </a:r>
          <a:r>
            <a:rPr lang="en-US" sz="1300" b="1" kern="1200" dirty="0">
              <a:latin typeface="Montserrat" panose="00000500000000000000" pitchFamily="2" charset="0"/>
            </a:rPr>
            <a:t> </a:t>
          </a:r>
          <a:r>
            <a:rPr lang="en-US" sz="1300" b="1" kern="1200" dirty="0" err="1">
              <a:latin typeface="Montserrat" panose="00000500000000000000" pitchFamily="2" charset="0"/>
            </a:rPr>
            <a:t>bị</a:t>
          </a:r>
          <a:r>
            <a:rPr lang="en-US" sz="1300" b="1" kern="1200" dirty="0">
              <a:latin typeface="Montserrat" panose="00000500000000000000" pitchFamily="2" charset="0"/>
            </a:rPr>
            <a:t> </a:t>
          </a:r>
          <a:r>
            <a:rPr lang="en-US" sz="1300" b="1" kern="1200" dirty="0" err="1">
              <a:latin typeface="Montserrat" panose="00000500000000000000" pitchFamily="2" charset="0"/>
            </a:rPr>
            <a:t>bài</a:t>
          </a:r>
          <a:r>
            <a:rPr lang="en-US" sz="1300" b="1" kern="1200" dirty="0">
              <a:latin typeface="Montserrat" panose="00000500000000000000" pitchFamily="2" charset="0"/>
            </a:rPr>
            <a:t> </a:t>
          </a:r>
          <a:r>
            <a:rPr lang="en-US" sz="1300" b="1" kern="1200" dirty="0" err="1">
              <a:latin typeface="Montserrat" panose="00000500000000000000" pitchFamily="2" charset="0"/>
            </a:rPr>
            <a:t>mới</a:t>
          </a:r>
          <a:endParaRPr lang="en-US" sz="1300" b="1" kern="1200" dirty="0">
            <a:latin typeface="Montserrat" panose="00000500000000000000" pitchFamily="2" charset="0"/>
          </a:endParaRPr>
        </a:p>
      </dsp:txBody>
      <dsp:txXfrm>
        <a:off x="7320161" y="1761665"/>
        <a:ext cx="958502" cy="9585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2441B-E64C-4700-A2B5-23174B8E6572}">
      <dsp:nvSpPr>
        <dsp:cNvPr id="0" name=""/>
        <dsp:cNvSpPr/>
      </dsp:nvSpPr>
      <dsp:spPr>
        <a:xfrm>
          <a:off x="3011176" y="1532065"/>
          <a:ext cx="1947322" cy="1684512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Xác</a:t>
          </a:r>
          <a:r>
            <a:rPr lang="en-US" sz="1600" kern="1200" dirty="0"/>
            <a:t> </a:t>
          </a:r>
          <a:r>
            <a:rPr lang="en-US" sz="1600" kern="1200" dirty="0" err="1"/>
            <a:t>định</a:t>
          </a:r>
          <a:r>
            <a:rPr lang="en-US" sz="1600" kern="1200" dirty="0"/>
            <a:t> </a:t>
          </a:r>
          <a:r>
            <a:rPr lang="en-US" sz="1600" kern="1200" dirty="0" err="1"/>
            <a:t>rõ</a:t>
          </a:r>
          <a:r>
            <a:rPr lang="en-US" sz="1600" kern="1200" dirty="0"/>
            <a:t> </a:t>
          </a:r>
          <a:r>
            <a:rPr lang="en-US" sz="1600" kern="1200" dirty="0" err="1"/>
            <a:t>mục</a:t>
          </a:r>
          <a:r>
            <a:rPr lang="en-US" sz="1600" kern="1200" dirty="0"/>
            <a:t> </a:t>
          </a:r>
          <a:r>
            <a:rPr lang="en-US" sz="1600" kern="1200" dirty="0" err="1"/>
            <a:t>đích</a:t>
          </a:r>
          <a:r>
            <a:rPr lang="en-US" sz="1600" kern="1200" dirty="0"/>
            <a:t> </a:t>
          </a:r>
          <a:r>
            <a:rPr lang="en-US" sz="1600" kern="1200" dirty="0" err="1"/>
            <a:t>học</a:t>
          </a:r>
          <a:endParaRPr lang="en-US" sz="1600" kern="1200" dirty="0"/>
        </a:p>
      </dsp:txBody>
      <dsp:txXfrm>
        <a:off x="3333875" y="1811212"/>
        <a:ext cx="1301924" cy="1126218"/>
      </dsp:txXfrm>
    </dsp:sp>
    <dsp:sp modelId="{F3B600FA-F48A-469E-B288-6BC1579C549D}">
      <dsp:nvSpPr>
        <dsp:cNvPr id="0" name=""/>
        <dsp:cNvSpPr/>
      </dsp:nvSpPr>
      <dsp:spPr>
        <a:xfrm>
          <a:off x="4230574" y="726140"/>
          <a:ext cx="734718" cy="63305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E16245-F123-4875-9FAF-8B149FEB5447}">
      <dsp:nvSpPr>
        <dsp:cNvPr id="0" name=""/>
        <dsp:cNvSpPr/>
      </dsp:nvSpPr>
      <dsp:spPr>
        <a:xfrm>
          <a:off x="3190553" y="0"/>
          <a:ext cx="1595816" cy="1380568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Lựa</a:t>
          </a:r>
          <a:r>
            <a:rPr lang="en-US" sz="1600" kern="1200" dirty="0"/>
            <a:t> </a:t>
          </a:r>
          <a:r>
            <a:rPr lang="en-US" sz="1600" kern="1200" dirty="0" err="1"/>
            <a:t>chọn</a:t>
          </a:r>
          <a:r>
            <a:rPr lang="en-US" sz="1600" kern="1200" dirty="0"/>
            <a:t> </a:t>
          </a:r>
          <a:r>
            <a:rPr lang="en-US" sz="1600" kern="1200" dirty="0" err="1"/>
            <a:t>ngôn</a:t>
          </a:r>
          <a:r>
            <a:rPr lang="en-US" sz="1600" kern="1200" dirty="0"/>
            <a:t> </a:t>
          </a:r>
          <a:r>
            <a:rPr lang="en-US" sz="1600" kern="1200" dirty="0" err="1"/>
            <a:t>ngữ</a:t>
          </a:r>
          <a:r>
            <a:rPr lang="en-US" sz="1600" kern="1200" dirty="0"/>
            <a:t> </a:t>
          </a:r>
          <a:r>
            <a:rPr lang="en-US" sz="1600" kern="1200" dirty="0" err="1"/>
            <a:t>lập</a:t>
          </a:r>
          <a:r>
            <a:rPr lang="en-US" sz="1600" kern="1200" dirty="0"/>
            <a:t> </a:t>
          </a:r>
          <a:r>
            <a:rPr lang="en-US" sz="1600" kern="1200" dirty="0" err="1"/>
            <a:t>trình</a:t>
          </a:r>
          <a:endParaRPr lang="en-US" sz="1600" kern="1200" dirty="0"/>
        </a:p>
      </dsp:txBody>
      <dsp:txXfrm>
        <a:off x="3455014" y="228790"/>
        <a:ext cx="1066894" cy="922988"/>
      </dsp:txXfrm>
    </dsp:sp>
    <dsp:sp modelId="{D963487B-2A53-44ED-BE80-BF8C7DC8DBF7}">
      <dsp:nvSpPr>
        <dsp:cNvPr id="0" name=""/>
        <dsp:cNvSpPr/>
      </dsp:nvSpPr>
      <dsp:spPr>
        <a:xfrm>
          <a:off x="5088048" y="1909620"/>
          <a:ext cx="734718" cy="63305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DFCDC-4D84-4216-9AD1-14013E3E404B}">
      <dsp:nvSpPr>
        <dsp:cNvPr id="0" name=""/>
        <dsp:cNvSpPr/>
      </dsp:nvSpPr>
      <dsp:spPr>
        <a:xfrm>
          <a:off x="4654102" y="849142"/>
          <a:ext cx="1595816" cy="1380568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Khởi</a:t>
          </a:r>
          <a:r>
            <a:rPr lang="en-US" sz="1600" kern="1200" dirty="0"/>
            <a:t> </a:t>
          </a:r>
          <a:r>
            <a:rPr lang="en-US" sz="1600" kern="1200" dirty="0" err="1"/>
            <a:t>đầu</a:t>
          </a:r>
          <a:r>
            <a:rPr lang="en-US" sz="1600" kern="1200" dirty="0"/>
            <a:t> </a:t>
          </a:r>
          <a:r>
            <a:rPr lang="en-US" sz="1600" kern="1200" dirty="0" err="1"/>
            <a:t>từ</a:t>
          </a:r>
          <a:r>
            <a:rPr lang="en-US" sz="1600" kern="1200" dirty="0"/>
            <a:t> </a:t>
          </a:r>
          <a:r>
            <a:rPr lang="en-US" sz="1600" kern="1200" dirty="0" err="1"/>
            <a:t>những</a:t>
          </a:r>
          <a:r>
            <a:rPr lang="en-US" sz="1600" kern="1200" dirty="0"/>
            <a:t> </a:t>
          </a:r>
          <a:r>
            <a:rPr lang="en-US" sz="1600" kern="1200" dirty="0" err="1"/>
            <a:t>cái</a:t>
          </a:r>
          <a:r>
            <a:rPr lang="en-US" sz="1600" kern="1200" dirty="0"/>
            <a:t> </a:t>
          </a:r>
          <a:r>
            <a:rPr lang="en-US" sz="1600" kern="1200" dirty="0" err="1"/>
            <a:t>nhỏ</a:t>
          </a:r>
          <a:r>
            <a:rPr lang="en-US" sz="1600" kern="1200" dirty="0"/>
            <a:t> </a:t>
          </a:r>
          <a:r>
            <a:rPr lang="en-US" sz="1600" kern="1200" dirty="0" err="1"/>
            <a:t>nhất</a:t>
          </a:r>
          <a:endParaRPr lang="en-US" sz="1600" kern="1200" dirty="0"/>
        </a:p>
      </dsp:txBody>
      <dsp:txXfrm>
        <a:off x="4918563" y="1077932"/>
        <a:ext cx="1066894" cy="922988"/>
      </dsp:txXfrm>
    </dsp:sp>
    <dsp:sp modelId="{064D529E-5FD5-4977-9B3D-827F819C5022}">
      <dsp:nvSpPr>
        <dsp:cNvPr id="0" name=""/>
        <dsp:cNvSpPr/>
      </dsp:nvSpPr>
      <dsp:spPr>
        <a:xfrm>
          <a:off x="4492391" y="3245547"/>
          <a:ext cx="734718" cy="63305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4D0F8C-B65A-4FBA-8901-91CA348CBCB7}">
      <dsp:nvSpPr>
        <dsp:cNvPr id="0" name=""/>
        <dsp:cNvSpPr/>
      </dsp:nvSpPr>
      <dsp:spPr>
        <a:xfrm>
          <a:off x="4654102" y="2518457"/>
          <a:ext cx="1595816" cy="1380568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Kiên</a:t>
          </a:r>
          <a:r>
            <a:rPr lang="en-US" sz="1600" kern="1200" dirty="0"/>
            <a:t> </a:t>
          </a:r>
          <a:r>
            <a:rPr lang="en-US" sz="1600" kern="1200" dirty="0" err="1"/>
            <a:t>trì</a:t>
          </a:r>
          <a:r>
            <a:rPr lang="en-US" sz="1600" kern="1200" dirty="0"/>
            <a:t> </a:t>
          </a:r>
          <a:r>
            <a:rPr lang="en-US" sz="1600" kern="1200" dirty="0" err="1"/>
            <a:t>với</a:t>
          </a:r>
          <a:r>
            <a:rPr lang="en-US" sz="1600" kern="1200" dirty="0"/>
            <a:t> </a:t>
          </a:r>
          <a:r>
            <a:rPr lang="en-US" sz="1600" kern="1200" dirty="0" err="1"/>
            <a:t>đam</a:t>
          </a:r>
          <a:r>
            <a:rPr lang="en-US" sz="1600" kern="1200" dirty="0"/>
            <a:t> </a:t>
          </a:r>
          <a:r>
            <a:rPr lang="en-US" sz="1600" kern="1200" dirty="0" err="1"/>
            <a:t>mê</a:t>
          </a:r>
          <a:endParaRPr lang="en-US" sz="1600" kern="1200" dirty="0"/>
        </a:p>
      </dsp:txBody>
      <dsp:txXfrm>
        <a:off x="4918563" y="2747247"/>
        <a:ext cx="1066894" cy="922988"/>
      </dsp:txXfrm>
    </dsp:sp>
    <dsp:sp modelId="{969321D1-FD6A-40AC-A7D2-EFF5953F7DFB}">
      <dsp:nvSpPr>
        <dsp:cNvPr id="0" name=""/>
        <dsp:cNvSpPr/>
      </dsp:nvSpPr>
      <dsp:spPr>
        <a:xfrm>
          <a:off x="3014800" y="3384222"/>
          <a:ext cx="734718" cy="63305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52E39D-7E88-4F9A-8A2E-B88DC6EA35C3}">
      <dsp:nvSpPr>
        <dsp:cNvPr id="0" name=""/>
        <dsp:cNvSpPr/>
      </dsp:nvSpPr>
      <dsp:spPr>
        <a:xfrm>
          <a:off x="3190553" y="3368550"/>
          <a:ext cx="1595816" cy="1380568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Đừng</a:t>
          </a:r>
          <a:r>
            <a:rPr lang="en-US" sz="1600" kern="1200" dirty="0"/>
            <a:t> copy </a:t>
          </a:r>
          <a:r>
            <a:rPr lang="en-US" sz="1600" kern="1200" dirty="0" err="1"/>
            <a:t>và</a:t>
          </a:r>
          <a:r>
            <a:rPr lang="en-US" sz="1600" kern="1200" dirty="0"/>
            <a:t> paste code</a:t>
          </a:r>
        </a:p>
      </dsp:txBody>
      <dsp:txXfrm>
        <a:off x="3455014" y="3597340"/>
        <a:ext cx="1066894" cy="922988"/>
      </dsp:txXfrm>
    </dsp:sp>
    <dsp:sp modelId="{62FA29B2-6CB8-489B-9A81-C935243D9A25}">
      <dsp:nvSpPr>
        <dsp:cNvPr id="0" name=""/>
        <dsp:cNvSpPr/>
      </dsp:nvSpPr>
      <dsp:spPr>
        <a:xfrm>
          <a:off x="2143284" y="2201216"/>
          <a:ext cx="734718" cy="63305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B9993F-B6E5-4267-8F6C-9898794C2E60}">
      <dsp:nvSpPr>
        <dsp:cNvPr id="0" name=""/>
        <dsp:cNvSpPr/>
      </dsp:nvSpPr>
      <dsp:spPr>
        <a:xfrm>
          <a:off x="1720209" y="2519407"/>
          <a:ext cx="1595816" cy="1380568"/>
        </a:xfrm>
        <a:prstGeom prst="hexagon">
          <a:avLst>
            <a:gd name="adj" fmla="val 2857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Xem</a:t>
          </a:r>
          <a:r>
            <a:rPr lang="en-US" sz="1600" kern="1200" dirty="0"/>
            <a:t> </a:t>
          </a:r>
          <a:r>
            <a:rPr lang="en-US" sz="1600" kern="1200" dirty="0" err="1"/>
            <a:t>các</a:t>
          </a:r>
          <a:r>
            <a:rPr lang="en-US" sz="1600" kern="1200" dirty="0"/>
            <a:t> code </a:t>
          </a:r>
          <a:r>
            <a:rPr lang="en-US" sz="1600" kern="1200" dirty="0" err="1"/>
            <a:t>ví</a:t>
          </a:r>
          <a:r>
            <a:rPr lang="en-US" sz="1600" kern="1200" dirty="0"/>
            <a:t> </a:t>
          </a:r>
          <a:r>
            <a:rPr lang="en-US" sz="1600" kern="1200" dirty="0" err="1"/>
            <a:t>dụ</a:t>
          </a:r>
          <a:endParaRPr lang="en-US" sz="1600" kern="1200" dirty="0"/>
        </a:p>
      </dsp:txBody>
      <dsp:txXfrm>
        <a:off x="1984670" y="2748197"/>
        <a:ext cx="1066894" cy="922988"/>
      </dsp:txXfrm>
    </dsp:sp>
    <dsp:sp modelId="{CEC3A3EC-04E5-441B-BE91-A4CB489DF3EA}">
      <dsp:nvSpPr>
        <dsp:cNvPr id="0" name=""/>
        <dsp:cNvSpPr/>
      </dsp:nvSpPr>
      <dsp:spPr>
        <a:xfrm>
          <a:off x="1720209" y="847242"/>
          <a:ext cx="1595816" cy="1380568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Vừa</a:t>
          </a:r>
          <a:r>
            <a:rPr lang="en-US" sz="1600" kern="1200" dirty="0"/>
            <a:t> </a:t>
          </a:r>
          <a:r>
            <a:rPr lang="en-US" sz="1600" kern="1200" dirty="0" err="1"/>
            <a:t>xem</a:t>
          </a:r>
          <a:r>
            <a:rPr lang="en-US" sz="1600" kern="1200" dirty="0"/>
            <a:t> </a:t>
          </a:r>
          <a:r>
            <a:rPr lang="en-US" sz="1600" kern="1200" dirty="0" err="1"/>
            <a:t>vừa</a:t>
          </a:r>
          <a:r>
            <a:rPr lang="en-US" sz="1600" kern="1200" dirty="0"/>
            <a:t> </a:t>
          </a:r>
          <a:r>
            <a:rPr lang="en-US" sz="1600" kern="1200" dirty="0" err="1"/>
            <a:t>làm</a:t>
          </a:r>
          <a:endParaRPr lang="en-US" sz="1600" kern="1200" dirty="0"/>
        </a:p>
      </dsp:txBody>
      <dsp:txXfrm>
        <a:off x="1984670" y="1076032"/>
        <a:ext cx="1066894" cy="9229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0CA73-D06C-4B9E-8972-AA5EF7D7FD97}">
      <dsp:nvSpPr>
        <dsp:cNvPr id="0" name=""/>
        <dsp:cNvSpPr/>
      </dsp:nvSpPr>
      <dsp:spPr>
        <a:xfrm>
          <a:off x="3421163" y="1690441"/>
          <a:ext cx="1285673" cy="12856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Montserrat" panose="00000500000000000000" pitchFamily="2" charset="0"/>
            </a:rPr>
            <a:t>Code, code </a:t>
          </a:r>
          <a:r>
            <a:rPr lang="en-US" sz="1500" kern="1200" dirty="0" err="1">
              <a:latin typeface="Montserrat" panose="00000500000000000000" pitchFamily="2" charset="0"/>
            </a:rPr>
            <a:t>nữa</a:t>
          </a:r>
          <a:r>
            <a:rPr lang="en-US" sz="1500" kern="1200" dirty="0">
              <a:latin typeface="Montserrat" panose="00000500000000000000" pitchFamily="2" charset="0"/>
            </a:rPr>
            <a:t>, code </a:t>
          </a:r>
          <a:r>
            <a:rPr lang="en-US" sz="1500" kern="1200" dirty="0" err="1">
              <a:latin typeface="Montserrat" panose="00000500000000000000" pitchFamily="2" charset="0"/>
            </a:rPr>
            <a:t>mãi</a:t>
          </a:r>
          <a:endParaRPr lang="en-US" sz="1500" kern="1200" dirty="0">
            <a:latin typeface="Montserrat" panose="00000500000000000000" pitchFamily="2" charset="0"/>
          </a:endParaRPr>
        </a:p>
      </dsp:txBody>
      <dsp:txXfrm>
        <a:off x="3609445" y="1878723"/>
        <a:ext cx="909109" cy="909109"/>
      </dsp:txXfrm>
    </dsp:sp>
    <dsp:sp modelId="{55153A9E-5F66-4EEC-8836-79EEBFC454CB}">
      <dsp:nvSpPr>
        <dsp:cNvPr id="0" name=""/>
        <dsp:cNvSpPr/>
      </dsp:nvSpPr>
      <dsp:spPr>
        <a:xfrm rot="16200000">
          <a:off x="3870007" y="1482212"/>
          <a:ext cx="387985" cy="28472"/>
        </a:xfrm>
        <a:custGeom>
          <a:avLst/>
          <a:gdLst/>
          <a:ahLst/>
          <a:cxnLst/>
          <a:rect l="0" t="0" r="0" b="0"/>
          <a:pathLst>
            <a:path>
              <a:moveTo>
                <a:pt x="0" y="14236"/>
              </a:moveTo>
              <a:lnTo>
                <a:pt x="387985" y="1423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Montserrat" panose="00000500000000000000" pitchFamily="2" charset="0"/>
          </a:endParaRPr>
        </a:p>
      </dsp:txBody>
      <dsp:txXfrm>
        <a:off x="4054300" y="1486749"/>
        <a:ext cx="19399" cy="19399"/>
      </dsp:txXfrm>
    </dsp:sp>
    <dsp:sp modelId="{0EED4009-2659-43BC-A1C8-172C70EB5521}">
      <dsp:nvSpPr>
        <dsp:cNvPr id="0" name=""/>
        <dsp:cNvSpPr/>
      </dsp:nvSpPr>
      <dsp:spPr>
        <a:xfrm>
          <a:off x="3421163" y="16782"/>
          <a:ext cx="1285673" cy="128567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latin typeface="Montserrat" panose="00000500000000000000" pitchFamily="2" charset="0"/>
            </a:rPr>
            <a:t>Viết</a:t>
          </a:r>
          <a:r>
            <a:rPr lang="en-US" sz="1400" kern="1200" dirty="0">
              <a:latin typeface="Montserrat" panose="00000500000000000000" pitchFamily="2" charset="0"/>
            </a:rPr>
            <a:t> </a:t>
          </a:r>
          <a:r>
            <a:rPr lang="en-US" sz="1400" kern="1200" dirty="0" err="1">
              <a:latin typeface="Montserrat" panose="00000500000000000000" pitchFamily="2" charset="0"/>
            </a:rPr>
            <a:t>mã</a:t>
          </a:r>
          <a:r>
            <a:rPr lang="en-US" sz="1400" kern="1200" dirty="0">
              <a:latin typeface="Montserrat" panose="00000500000000000000" pitchFamily="2" charset="0"/>
            </a:rPr>
            <a:t> </a:t>
          </a:r>
          <a:r>
            <a:rPr lang="en-US" sz="1400" kern="1200" dirty="0" err="1">
              <a:latin typeface="Montserrat" panose="00000500000000000000" pitchFamily="2" charset="0"/>
            </a:rPr>
            <a:t>riêng</a:t>
          </a:r>
          <a:r>
            <a:rPr lang="en-US" sz="1400" kern="1200" dirty="0">
              <a:latin typeface="Montserrat" panose="00000500000000000000" pitchFamily="2" charset="0"/>
            </a:rPr>
            <a:t> </a:t>
          </a:r>
          <a:r>
            <a:rPr lang="en-US" sz="1400" kern="1200" dirty="0" err="1">
              <a:latin typeface="Montserrat" panose="00000500000000000000" pitchFamily="2" charset="0"/>
            </a:rPr>
            <a:t>của</a:t>
          </a:r>
          <a:r>
            <a:rPr lang="en-US" sz="1400" kern="1200" dirty="0">
              <a:latin typeface="Montserrat" panose="00000500000000000000" pitchFamily="2" charset="0"/>
            </a:rPr>
            <a:t> </a:t>
          </a:r>
          <a:r>
            <a:rPr lang="en-US" sz="1400" kern="1200" dirty="0" err="1">
              <a:latin typeface="Montserrat" panose="00000500000000000000" pitchFamily="2" charset="0"/>
            </a:rPr>
            <a:t>bạn</a:t>
          </a:r>
          <a:endParaRPr lang="en-US" sz="1400" kern="1200" dirty="0">
            <a:latin typeface="Montserrat" panose="00000500000000000000" pitchFamily="2" charset="0"/>
          </a:endParaRPr>
        </a:p>
      </dsp:txBody>
      <dsp:txXfrm>
        <a:off x="3609445" y="205064"/>
        <a:ext cx="909109" cy="909109"/>
      </dsp:txXfrm>
    </dsp:sp>
    <dsp:sp modelId="{7F362B1C-140D-42BB-8930-81B2F57C093D}">
      <dsp:nvSpPr>
        <dsp:cNvPr id="0" name=""/>
        <dsp:cNvSpPr/>
      </dsp:nvSpPr>
      <dsp:spPr>
        <a:xfrm rot="20520000">
          <a:off x="4665879" y="2060447"/>
          <a:ext cx="387985" cy="28472"/>
        </a:xfrm>
        <a:custGeom>
          <a:avLst/>
          <a:gdLst/>
          <a:ahLst/>
          <a:cxnLst/>
          <a:rect l="0" t="0" r="0" b="0"/>
          <a:pathLst>
            <a:path>
              <a:moveTo>
                <a:pt x="0" y="14236"/>
              </a:moveTo>
              <a:lnTo>
                <a:pt x="387985" y="1423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Montserrat" panose="00000500000000000000" pitchFamily="2" charset="0"/>
          </a:endParaRPr>
        </a:p>
      </dsp:txBody>
      <dsp:txXfrm>
        <a:off x="4850172" y="2064984"/>
        <a:ext cx="19399" cy="19399"/>
      </dsp:txXfrm>
    </dsp:sp>
    <dsp:sp modelId="{D2A38B7C-CF65-427E-99E9-DDD9812511EC}">
      <dsp:nvSpPr>
        <dsp:cNvPr id="0" name=""/>
        <dsp:cNvSpPr/>
      </dsp:nvSpPr>
      <dsp:spPr>
        <a:xfrm>
          <a:off x="5012907" y="1173252"/>
          <a:ext cx="1285673" cy="128567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Montserrat" panose="00000500000000000000" pitchFamily="2" charset="0"/>
            </a:rPr>
            <a:t>Debug</a:t>
          </a:r>
        </a:p>
      </dsp:txBody>
      <dsp:txXfrm>
        <a:off x="5201189" y="1361534"/>
        <a:ext cx="909109" cy="909109"/>
      </dsp:txXfrm>
    </dsp:sp>
    <dsp:sp modelId="{43DE4DD4-354E-4AA3-9E3F-5A98C9DD38F7}">
      <dsp:nvSpPr>
        <dsp:cNvPr id="0" name=""/>
        <dsp:cNvSpPr/>
      </dsp:nvSpPr>
      <dsp:spPr>
        <a:xfrm rot="3240000">
          <a:off x="4361883" y="2996051"/>
          <a:ext cx="387985" cy="28472"/>
        </a:xfrm>
        <a:custGeom>
          <a:avLst/>
          <a:gdLst/>
          <a:ahLst/>
          <a:cxnLst/>
          <a:rect l="0" t="0" r="0" b="0"/>
          <a:pathLst>
            <a:path>
              <a:moveTo>
                <a:pt x="0" y="14236"/>
              </a:moveTo>
              <a:lnTo>
                <a:pt x="387985" y="1423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Montserrat" panose="00000500000000000000" pitchFamily="2" charset="0"/>
          </a:endParaRPr>
        </a:p>
      </dsp:txBody>
      <dsp:txXfrm>
        <a:off x="4546176" y="3000587"/>
        <a:ext cx="19399" cy="19399"/>
      </dsp:txXfrm>
    </dsp:sp>
    <dsp:sp modelId="{8E64C413-B30C-4581-9B6C-78450CDB8ED9}">
      <dsp:nvSpPr>
        <dsp:cNvPr id="0" name=""/>
        <dsp:cNvSpPr/>
      </dsp:nvSpPr>
      <dsp:spPr>
        <a:xfrm>
          <a:off x="4404915" y="3044460"/>
          <a:ext cx="1285673" cy="128567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latin typeface="Montserrat" panose="00000500000000000000" pitchFamily="2" charset="0"/>
            </a:rPr>
            <a:t>Hệ</a:t>
          </a:r>
          <a:r>
            <a:rPr lang="en-US" sz="1400" kern="1200" dirty="0">
              <a:latin typeface="Montserrat" panose="00000500000000000000" pitchFamily="2" charset="0"/>
            </a:rPr>
            <a:t> </a:t>
          </a:r>
          <a:r>
            <a:rPr lang="en-US" sz="1400" kern="1200" dirty="0" err="1">
              <a:latin typeface="Montserrat" panose="00000500000000000000" pitchFamily="2" charset="0"/>
            </a:rPr>
            <a:t>thống</a:t>
          </a:r>
          <a:r>
            <a:rPr lang="en-US" sz="1400" kern="1200" dirty="0">
              <a:latin typeface="Montserrat" panose="00000500000000000000" pitchFamily="2" charset="0"/>
            </a:rPr>
            <a:t> </a:t>
          </a:r>
          <a:r>
            <a:rPr lang="en-US" sz="1400" kern="1200" dirty="0" err="1">
              <a:latin typeface="Montserrat" panose="00000500000000000000" pitchFamily="2" charset="0"/>
            </a:rPr>
            <a:t>kiến</a:t>
          </a:r>
          <a:r>
            <a:rPr lang="en-US" sz="1400" kern="1200" dirty="0">
              <a:latin typeface="Montserrat" panose="00000500000000000000" pitchFamily="2" charset="0"/>
            </a:rPr>
            <a:t> </a:t>
          </a:r>
          <a:r>
            <a:rPr lang="en-US" sz="1400" kern="1200" dirty="0" err="1">
              <a:latin typeface="Montserrat" panose="00000500000000000000" pitchFamily="2" charset="0"/>
            </a:rPr>
            <a:t>thức</a:t>
          </a:r>
          <a:r>
            <a:rPr lang="en-US" sz="1400" kern="1200" dirty="0">
              <a:latin typeface="Montserrat" panose="00000500000000000000" pitchFamily="2" charset="0"/>
            </a:rPr>
            <a:t> </a:t>
          </a:r>
          <a:r>
            <a:rPr lang="en-US" sz="1400" kern="1200" dirty="0" err="1">
              <a:latin typeface="Montserrat" panose="00000500000000000000" pitchFamily="2" charset="0"/>
            </a:rPr>
            <a:t>bằng</a:t>
          </a:r>
          <a:r>
            <a:rPr lang="en-US" sz="1400" kern="1200" dirty="0">
              <a:latin typeface="Montserrat" panose="00000500000000000000" pitchFamily="2" charset="0"/>
            </a:rPr>
            <a:t> </a:t>
          </a:r>
          <a:r>
            <a:rPr lang="en-US" sz="1400" kern="1200" dirty="0" err="1">
              <a:latin typeface="Montserrat" panose="00000500000000000000" pitchFamily="2" charset="0"/>
            </a:rPr>
            <a:t>sơ</a:t>
          </a:r>
          <a:r>
            <a:rPr lang="en-US" sz="1400" kern="1200" dirty="0">
              <a:latin typeface="Montserrat" panose="00000500000000000000" pitchFamily="2" charset="0"/>
            </a:rPr>
            <a:t> </a:t>
          </a:r>
          <a:r>
            <a:rPr lang="en-US" sz="1400" kern="1200" dirty="0" err="1">
              <a:latin typeface="Montserrat" panose="00000500000000000000" pitchFamily="2" charset="0"/>
            </a:rPr>
            <a:t>đồ</a:t>
          </a:r>
          <a:r>
            <a:rPr lang="en-US" sz="1400" kern="1200" dirty="0">
              <a:latin typeface="Montserrat" panose="00000500000000000000" pitchFamily="2" charset="0"/>
            </a:rPr>
            <a:t> </a:t>
          </a:r>
          <a:r>
            <a:rPr lang="en-US" sz="1400" kern="1200" dirty="0" err="1">
              <a:latin typeface="Montserrat" panose="00000500000000000000" pitchFamily="2" charset="0"/>
            </a:rPr>
            <a:t>tư</a:t>
          </a:r>
          <a:r>
            <a:rPr lang="en-US" sz="1400" kern="1200" dirty="0">
              <a:latin typeface="Montserrat" panose="00000500000000000000" pitchFamily="2" charset="0"/>
            </a:rPr>
            <a:t> </a:t>
          </a:r>
          <a:r>
            <a:rPr lang="en-US" sz="1400" kern="1200" dirty="0" err="1">
              <a:latin typeface="Montserrat" panose="00000500000000000000" pitchFamily="2" charset="0"/>
            </a:rPr>
            <a:t>duy</a:t>
          </a:r>
          <a:endParaRPr lang="en-US" sz="1400" kern="1200" dirty="0">
            <a:latin typeface="Montserrat" panose="00000500000000000000" pitchFamily="2" charset="0"/>
          </a:endParaRPr>
        </a:p>
      </dsp:txBody>
      <dsp:txXfrm>
        <a:off x="4593197" y="3232742"/>
        <a:ext cx="909109" cy="909109"/>
      </dsp:txXfrm>
    </dsp:sp>
    <dsp:sp modelId="{4C9525B3-B356-48D7-B17E-C0FF1FF54F3E}">
      <dsp:nvSpPr>
        <dsp:cNvPr id="0" name=""/>
        <dsp:cNvSpPr/>
      </dsp:nvSpPr>
      <dsp:spPr>
        <a:xfrm rot="7560000">
          <a:off x="3378131" y="2996051"/>
          <a:ext cx="387985" cy="28472"/>
        </a:xfrm>
        <a:custGeom>
          <a:avLst/>
          <a:gdLst/>
          <a:ahLst/>
          <a:cxnLst/>
          <a:rect l="0" t="0" r="0" b="0"/>
          <a:pathLst>
            <a:path>
              <a:moveTo>
                <a:pt x="0" y="14236"/>
              </a:moveTo>
              <a:lnTo>
                <a:pt x="387985" y="1423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Montserrat" panose="00000500000000000000" pitchFamily="2" charset="0"/>
          </a:endParaRPr>
        </a:p>
      </dsp:txBody>
      <dsp:txXfrm rot="10800000">
        <a:off x="3562424" y="3000587"/>
        <a:ext cx="19399" cy="19399"/>
      </dsp:txXfrm>
    </dsp:sp>
    <dsp:sp modelId="{E210A6DE-7F96-4A03-8422-7DCB2DC883F4}">
      <dsp:nvSpPr>
        <dsp:cNvPr id="0" name=""/>
        <dsp:cNvSpPr/>
      </dsp:nvSpPr>
      <dsp:spPr>
        <a:xfrm>
          <a:off x="2437411" y="3044460"/>
          <a:ext cx="1285673" cy="128567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latin typeface="Montserrat" panose="00000500000000000000" pitchFamily="2" charset="0"/>
            </a:rPr>
            <a:t>Rèn</a:t>
          </a:r>
          <a:r>
            <a:rPr lang="en-US" sz="1400" kern="1200" dirty="0">
              <a:latin typeface="Montserrat" panose="00000500000000000000" pitchFamily="2" charset="0"/>
            </a:rPr>
            <a:t> </a:t>
          </a:r>
          <a:r>
            <a:rPr lang="en-US" sz="1400" kern="1200" dirty="0" err="1">
              <a:latin typeface="Montserrat" panose="00000500000000000000" pitchFamily="2" charset="0"/>
            </a:rPr>
            <a:t>luyện</a:t>
          </a:r>
          <a:r>
            <a:rPr lang="en-US" sz="1400" kern="1200" dirty="0">
              <a:latin typeface="Montserrat" panose="00000500000000000000" pitchFamily="2" charset="0"/>
            </a:rPr>
            <a:t> </a:t>
          </a:r>
          <a:r>
            <a:rPr lang="en-US" sz="1400" kern="1200" dirty="0" err="1">
              <a:latin typeface="Montserrat" panose="00000500000000000000" pitchFamily="2" charset="0"/>
            </a:rPr>
            <a:t>tư</a:t>
          </a:r>
          <a:r>
            <a:rPr lang="en-US" sz="1400" kern="1200" dirty="0">
              <a:latin typeface="Montserrat" panose="00000500000000000000" pitchFamily="2" charset="0"/>
            </a:rPr>
            <a:t> </a:t>
          </a:r>
          <a:r>
            <a:rPr lang="en-US" sz="1400" kern="1200" dirty="0" err="1">
              <a:latin typeface="Montserrat" panose="00000500000000000000" pitchFamily="2" charset="0"/>
            </a:rPr>
            <a:t>duy</a:t>
          </a:r>
          <a:r>
            <a:rPr lang="en-US" sz="1400" kern="1200" dirty="0">
              <a:latin typeface="Montserrat" panose="00000500000000000000" pitchFamily="2" charset="0"/>
            </a:rPr>
            <a:t> </a:t>
          </a:r>
          <a:r>
            <a:rPr lang="en-US" sz="1400" kern="1200" dirty="0" err="1">
              <a:latin typeface="Montserrat" panose="00000500000000000000" pitchFamily="2" charset="0"/>
            </a:rPr>
            <a:t>lập</a:t>
          </a:r>
          <a:r>
            <a:rPr lang="en-US" sz="1400" kern="1200" dirty="0">
              <a:latin typeface="Montserrat" panose="00000500000000000000" pitchFamily="2" charset="0"/>
            </a:rPr>
            <a:t> </a:t>
          </a:r>
          <a:r>
            <a:rPr lang="en-US" sz="1400" kern="1200" dirty="0" err="1">
              <a:latin typeface="Montserrat" panose="00000500000000000000" pitchFamily="2" charset="0"/>
            </a:rPr>
            <a:t>trình</a:t>
          </a:r>
          <a:endParaRPr lang="en-US" sz="1400" kern="1200" dirty="0">
            <a:latin typeface="Montserrat" panose="00000500000000000000" pitchFamily="2" charset="0"/>
          </a:endParaRPr>
        </a:p>
      </dsp:txBody>
      <dsp:txXfrm>
        <a:off x="2625693" y="3232742"/>
        <a:ext cx="909109" cy="909109"/>
      </dsp:txXfrm>
    </dsp:sp>
    <dsp:sp modelId="{4CC51555-F978-43DE-921F-529634E375F4}">
      <dsp:nvSpPr>
        <dsp:cNvPr id="0" name=""/>
        <dsp:cNvSpPr/>
      </dsp:nvSpPr>
      <dsp:spPr>
        <a:xfrm rot="11880000">
          <a:off x="3074134" y="2060447"/>
          <a:ext cx="387985" cy="28472"/>
        </a:xfrm>
        <a:custGeom>
          <a:avLst/>
          <a:gdLst/>
          <a:ahLst/>
          <a:cxnLst/>
          <a:rect l="0" t="0" r="0" b="0"/>
          <a:pathLst>
            <a:path>
              <a:moveTo>
                <a:pt x="0" y="14236"/>
              </a:moveTo>
              <a:lnTo>
                <a:pt x="387985" y="1423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Montserrat" panose="00000500000000000000" pitchFamily="2" charset="0"/>
          </a:endParaRPr>
        </a:p>
      </dsp:txBody>
      <dsp:txXfrm rot="10800000">
        <a:off x="3258428" y="2064984"/>
        <a:ext cx="19399" cy="19399"/>
      </dsp:txXfrm>
    </dsp:sp>
    <dsp:sp modelId="{A0FA8ED8-F0E1-4846-80BA-C152D20DCA65}">
      <dsp:nvSpPr>
        <dsp:cNvPr id="0" name=""/>
        <dsp:cNvSpPr/>
      </dsp:nvSpPr>
      <dsp:spPr>
        <a:xfrm>
          <a:off x="1829418" y="1173252"/>
          <a:ext cx="1285673" cy="128567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latin typeface="Montserrat" panose="00000500000000000000" pitchFamily="2" charset="0"/>
            </a:rPr>
            <a:t>Tự</a:t>
          </a:r>
          <a:r>
            <a:rPr lang="en-US" sz="1400" kern="1200" dirty="0">
              <a:latin typeface="Montserrat" panose="00000500000000000000" pitchFamily="2" charset="0"/>
            </a:rPr>
            <a:t> </a:t>
          </a:r>
          <a:r>
            <a:rPr lang="en-US" sz="1400" kern="1200" dirty="0" err="1">
              <a:latin typeface="Montserrat" panose="00000500000000000000" pitchFamily="2" charset="0"/>
            </a:rPr>
            <a:t>làm</a:t>
          </a:r>
          <a:r>
            <a:rPr lang="en-US" sz="1400" kern="1200" dirty="0">
              <a:latin typeface="Montserrat" panose="00000500000000000000" pitchFamily="2" charset="0"/>
            </a:rPr>
            <a:t> </a:t>
          </a:r>
          <a:r>
            <a:rPr lang="en-US" sz="1400" kern="1200" dirty="0" err="1">
              <a:latin typeface="Montserrat" panose="00000500000000000000" pitchFamily="2" charset="0"/>
            </a:rPr>
            <a:t>lại</a:t>
          </a:r>
          <a:r>
            <a:rPr lang="en-US" sz="1400" kern="1200" dirty="0">
              <a:latin typeface="Montserrat" panose="00000500000000000000" pitchFamily="2" charset="0"/>
            </a:rPr>
            <a:t> </a:t>
          </a:r>
        </a:p>
      </dsp:txBody>
      <dsp:txXfrm>
        <a:off x="2017700" y="1361534"/>
        <a:ext cx="909109" cy="909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bb26f517d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g11bb26f517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0" name="Google Shape;2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0" name="Google Shape;2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9376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0" name="Google Shape;2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1009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3" name="Google Shape;34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17" name="Google Shape;5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7" name="Google Shape;927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2" name="Google Shape;942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7" name="Google Shape;97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4" name="Google Shape;994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3" name="Google Shape;104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8" name="Google Shape;105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7" name="Google Shape;1067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6" name="Google Shape;1076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9" name="Google Shape;1089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2" name="Google Shape;1102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bb26f517d_0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g11bb26f517d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5246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7" name="Google Shape;67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Chuyên gia tại Rikkei Academy không ngừng học hỏi, cập nhật công nghệ và kiến thức mới nhất cho học viên</a:t>
            </a:r>
            <a:endParaRPr/>
          </a:p>
        </p:txBody>
      </p:sp>
      <p:sp>
        <p:nvSpPr>
          <p:cNvPr id="697" name="Google Shape;697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Chuyên gia tại Rikkei Academy không ngừng học hỏi, cập nhật công nghệ và kiến thức mới nhất cho học viên</a:t>
            </a:r>
            <a:endParaRPr/>
          </a:p>
        </p:txBody>
      </p:sp>
      <p:sp>
        <p:nvSpPr>
          <p:cNvPr id="720" name="Google Shape;720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1" name="Google Shape;741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Chuyên gia tại Rikkei Academy không ngừng học hỏi, cập nhật công nghệ và kiến thức mới nhất cho học viên</a:t>
            </a:r>
            <a:endParaRPr/>
          </a:p>
        </p:txBody>
      </p:sp>
      <p:sp>
        <p:nvSpPr>
          <p:cNvPr id="742" name="Google Shape;742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1" name="Google Shape;761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Chuyên gia tại Rikkei Academy không ngừng học hỏi, cập nhật công nghệ và kiến thức mới nhất cho học viên</a:t>
            </a:r>
            <a:endParaRPr/>
          </a:p>
        </p:txBody>
      </p:sp>
      <p:sp>
        <p:nvSpPr>
          <p:cNvPr id="762" name="Google Shape;762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9185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4"/>
          <p:cNvSpPr txBox="1">
            <a:spLocks noGrp="1"/>
          </p:cNvSpPr>
          <p:nvPr>
            <p:ph type="ctrTitle"/>
          </p:nvPr>
        </p:nvSpPr>
        <p:spPr>
          <a:xfrm>
            <a:off x="1697669" y="3351966"/>
            <a:ext cx="720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ExtraBold"/>
              <a:buNone/>
              <a:defRPr sz="4000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subTitle" idx="1"/>
          </p:nvPr>
        </p:nvSpPr>
        <p:spPr>
          <a:xfrm>
            <a:off x="1697669" y="4071966"/>
            <a:ext cx="504179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2800"/>
              <a:buNone/>
              <a:defRPr>
                <a:solidFill>
                  <a:srgbClr val="AEABA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9810" y="1223962"/>
            <a:ext cx="4438650" cy="44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4"/>
          <p:cNvSpPr/>
          <p:nvPr/>
        </p:nvSpPr>
        <p:spPr>
          <a:xfrm rot="5400000">
            <a:off x="-307571" y="2821864"/>
            <a:ext cx="1446414" cy="831272"/>
          </a:xfrm>
          <a:prstGeom prst="triangle">
            <a:avLst>
              <a:gd name="adj" fmla="val 50000"/>
            </a:avLst>
          </a:prstGeom>
          <a:solidFill>
            <a:srgbClr val="BE27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46;p34"/>
          <p:cNvSpPr txBox="1">
            <a:spLocks noGrp="1"/>
          </p:cNvSpPr>
          <p:nvPr>
            <p:ph type="body" idx="2"/>
          </p:nvPr>
        </p:nvSpPr>
        <p:spPr>
          <a:xfrm>
            <a:off x="1562203" y="1974293"/>
            <a:ext cx="29785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9600"/>
              <a:buNone/>
              <a:defRPr sz="9600" b="0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47" name="Google Shape;47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5325" y="5268225"/>
            <a:ext cx="2040576" cy="99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0713" y="0"/>
            <a:ext cx="12352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3"/>
          <p:cNvSpPr txBox="1">
            <a:spLocks noGrp="1"/>
          </p:cNvSpPr>
          <p:nvPr>
            <p:ph type="title"/>
          </p:nvPr>
        </p:nvSpPr>
        <p:spPr>
          <a:xfrm rot="5400000">
            <a:off x="-1225840" y="973773"/>
            <a:ext cx="4164099" cy="184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60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33"/>
          <p:cNvSpPr txBox="1">
            <a:spLocks noGrp="1"/>
          </p:cNvSpPr>
          <p:nvPr>
            <p:ph type="body" idx="1"/>
          </p:nvPr>
        </p:nvSpPr>
        <p:spPr>
          <a:xfrm>
            <a:off x="2394064" y="2759840"/>
            <a:ext cx="1122220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>
                <a:solidFill>
                  <a:schemeClr val="lt1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33"/>
          <p:cNvSpPr txBox="1">
            <a:spLocks noGrp="1"/>
          </p:cNvSpPr>
          <p:nvPr>
            <p:ph type="body" idx="2"/>
          </p:nvPr>
        </p:nvSpPr>
        <p:spPr>
          <a:xfrm>
            <a:off x="3516284" y="2888427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33"/>
          <p:cNvSpPr txBox="1">
            <a:spLocks noGrp="1"/>
          </p:cNvSpPr>
          <p:nvPr>
            <p:ph type="body" idx="3"/>
          </p:nvPr>
        </p:nvSpPr>
        <p:spPr>
          <a:xfrm>
            <a:off x="2310942" y="4349625"/>
            <a:ext cx="1205342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>
                <a:solidFill>
                  <a:schemeClr val="lt1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3"/>
          <p:cNvSpPr txBox="1">
            <a:spLocks noGrp="1"/>
          </p:cNvSpPr>
          <p:nvPr>
            <p:ph type="body" idx="4"/>
          </p:nvPr>
        </p:nvSpPr>
        <p:spPr>
          <a:xfrm>
            <a:off x="3516284" y="4478213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33"/>
          <p:cNvSpPr txBox="1">
            <a:spLocks noGrp="1"/>
          </p:cNvSpPr>
          <p:nvPr>
            <p:ph type="body" idx="5"/>
          </p:nvPr>
        </p:nvSpPr>
        <p:spPr>
          <a:xfrm>
            <a:off x="7245926" y="2759840"/>
            <a:ext cx="1202576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>
                <a:solidFill>
                  <a:schemeClr val="lt1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33"/>
          <p:cNvSpPr txBox="1">
            <a:spLocks noGrp="1"/>
          </p:cNvSpPr>
          <p:nvPr>
            <p:ph type="body" idx="6"/>
          </p:nvPr>
        </p:nvSpPr>
        <p:spPr>
          <a:xfrm>
            <a:off x="8448502" y="2888427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3"/>
          <p:cNvSpPr txBox="1">
            <a:spLocks noGrp="1"/>
          </p:cNvSpPr>
          <p:nvPr>
            <p:ph type="body" idx="7"/>
          </p:nvPr>
        </p:nvSpPr>
        <p:spPr>
          <a:xfrm>
            <a:off x="7245926" y="4349625"/>
            <a:ext cx="1202576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>
                <a:solidFill>
                  <a:schemeClr val="lt1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33"/>
          <p:cNvSpPr txBox="1">
            <a:spLocks noGrp="1"/>
          </p:cNvSpPr>
          <p:nvPr>
            <p:ph type="body" idx="8"/>
          </p:nvPr>
        </p:nvSpPr>
        <p:spPr>
          <a:xfrm>
            <a:off x="8448502" y="4478213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33"/>
          <p:cNvSpPr txBox="1">
            <a:spLocks noGrp="1"/>
          </p:cNvSpPr>
          <p:nvPr>
            <p:ph type="body" idx="9"/>
          </p:nvPr>
        </p:nvSpPr>
        <p:spPr>
          <a:xfrm>
            <a:off x="3516283" y="3284445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33"/>
          <p:cNvSpPr txBox="1">
            <a:spLocks noGrp="1"/>
          </p:cNvSpPr>
          <p:nvPr>
            <p:ph type="body" idx="13"/>
          </p:nvPr>
        </p:nvSpPr>
        <p:spPr>
          <a:xfrm>
            <a:off x="3516283" y="4874231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33"/>
          <p:cNvSpPr txBox="1">
            <a:spLocks noGrp="1"/>
          </p:cNvSpPr>
          <p:nvPr>
            <p:ph type="body" idx="14"/>
          </p:nvPr>
        </p:nvSpPr>
        <p:spPr>
          <a:xfrm>
            <a:off x="8448501" y="3284444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33"/>
          <p:cNvSpPr txBox="1">
            <a:spLocks noGrp="1"/>
          </p:cNvSpPr>
          <p:nvPr>
            <p:ph type="body" idx="15"/>
          </p:nvPr>
        </p:nvSpPr>
        <p:spPr>
          <a:xfrm>
            <a:off x="8448500" y="4893727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6" name="Google Shape;11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55475" y="328227"/>
            <a:ext cx="1809802" cy="88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5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  <a:defRPr sz="2800" b="1">
                <a:solidFill>
                  <a:srgbClr val="BE27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5"/>
          <p:cNvSpPr txBox="1">
            <a:spLocks noGrp="1"/>
          </p:cNvSpPr>
          <p:nvPr>
            <p:ph type="sldNum" idx="12"/>
          </p:nvPr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45"/>
          <p:cNvSpPr txBox="1">
            <a:spLocks noGrp="1"/>
          </p:cNvSpPr>
          <p:nvPr>
            <p:ph type="body" idx="1"/>
          </p:nvPr>
        </p:nvSpPr>
        <p:spPr>
          <a:xfrm>
            <a:off x="838200" y="1680599"/>
            <a:ext cx="10641676" cy="504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11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560"/>
              <a:buFont typeface="Arial"/>
              <a:buChar char="•"/>
              <a:defRPr sz="1600"/>
            </a:lvl1pPr>
            <a:lvl2pPr marL="914400" lvl="1" indent="-31089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296"/>
              <a:buFont typeface="Courier New"/>
              <a:buChar char="o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3" name="Google Shape;123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6"/>
          <p:cNvSpPr txBox="1">
            <a:spLocks noGrp="1"/>
          </p:cNvSpPr>
          <p:nvPr>
            <p:ph type="body" idx="1"/>
          </p:nvPr>
        </p:nvSpPr>
        <p:spPr>
          <a:xfrm>
            <a:off x="1695999" y="1566639"/>
            <a:ext cx="3175259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6" name="Google Shape;126;p46"/>
          <p:cNvSpPr txBox="1">
            <a:spLocks noGrp="1"/>
          </p:cNvSpPr>
          <p:nvPr>
            <p:ph type="body" idx="2"/>
          </p:nvPr>
        </p:nvSpPr>
        <p:spPr>
          <a:xfrm>
            <a:off x="7176164" y="1566639"/>
            <a:ext cx="317526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127" name="Google Shape;127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6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46"/>
          <p:cNvSpPr/>
          <p:nvPr/>
        </p:nvSpPr>
        <p:spPr>
          <a:xfrm>
            <a:off x="2199884" y="2284225"/>
            <a:ext cx="2307266" cy="53163"/>
          </a:xfrm>
          <a:prstGeom prst="rect">
            <a:avLst/>
          </a:prstGeom>
          <a:solidFill>
            <a:srgbClr val="BE27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46"/>
          <p:cNvSpPr/>
          <p:nvPr/>
        </p:nvSpPr>
        <p:spPr>
          <a:xfrm>
            <a:off x="7610161" y="2337388"/>
            <a:ext cx="2307266" cy="53163"/>
          </a:xfrm>
          <a:prstGeom prst="rect">
            <a:avLst/>
          </a:prstGeom>
          <a:solidFill>
            <a:srgbClr val="BE27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46"/>
          <p:cNvSpPr txBox="1">
            <a:spLocks noGrp="1"/>
          </p:cNvSpPr>
          <p:nvPr>
            <p:ph type="body" idx="3"/>
          </p:nvPr>
        </p:nvSpPr>
        <p:spPr>
          <a:xfrm>
            <a:off x="838200" y="2524124"/>
            <a:ext cx="5063836" cy="383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11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560"/>
              <a:buFont typeface="Arial"/>
              <a:buChar char="•"/>
              <a:defRPr sz="1600"/>
            </a:lvl1pPr>
            <a:lvl2pPr marL="914400" lvl="1" indent="-31089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296"/>
              <a:buFont typeface="Arial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6"/>
          <p:cNvSpPr txBox="1">
            <a:spLocks noGrp="1"/>
          </p:cNvSpPr>
          <p:nvPr>
            <p:ph type="body" idx="4"/>
          </p:nvPr>
        </p:nvSpPr>
        <p:spPr>
          <a:xfrm>
            <a:off x="6137734" y="2524123"/>
            <a:ext cx="5063836" cy="383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11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560"/>
              <a:buFont typeface="Arial"/>
              <a:buChar char="•"/>
              <a:defRPr sz="1600"/>
            </a:lvl1pPr>
            <a:lvl2pPr marL="914400" lvl="1" indent="-31089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296"/>
              <a:buFont typeface="Arial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6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  <a:defRPr sz="2800" b="1">
                <a:solidFill>
                  <a:srgbClr val="BE27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5" name="Google Shape;135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7"/>
          <p:cNvSpPr txBox="1">
            <a:spLocks noGrp="1"/>
          </p:cNvSpPr>
          <p:nvPr>
            <p:ph type="body" idx="1"/>
          </p:nvPr>
        </p:nvSpPr>
        <p:spPr>
          <a:xfrm>
            <a:off x="838199" y="3672580"/>
            <a:ext cx="3932237" cy="140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38" name="Google Shape;138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7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47"/>
          <p:cNvSpPr txBox="1">
            <a:spLocks noGrp="1"/>
          </p:cNvSpPr>
          <p:nvPr>
            <p:ph type="body" idx="2"/>
          </p:nvPr>
        </p:nvSpPr>
        <p:spPr>
          <a:xfrm>
            <a:off x="803764" y="834017"/>
            <a:ext cx="2978527" cy="203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  <a:defRPr sz="2800" b="0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2" name="Google Shape;142;p47"/>
          <p:cNvSpPr txBox="1">
            <a:spLocks noGrp="1"/>
          </p:cNvSpPr>
          <p:nvPr>
            <p:ph type="body" idx="3"/>
          </p:nvPr>
        </p:nvSpPr>
        <p:spPr>
          <a:xfrm>
            <a:off x="5170488" y="1346200"/>
            <a:ext cx="6375400" cy="488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3" name="Google Shape;14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4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8" name="Google Shape;148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5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g128e061f2de_0_109"/>
          <p:cNvCxnSpPr/>
          <p:nvPr/>
        </p:nvCxnSpPr>
        <p:spPr>
          <a:xfrm>
            <a:off x="575800" y="6322471"/>
            <a:ext cx="11040300" cy="0"/>
          </a:xfrm>
          <a:prstGeom prst="straightConnector1">
            <a:avLst/>
          </a:prstGeom>
          <a:noFill/>
          <a:ln w="9525" cap="flat" cmpd="sng">
            <a:solidFill>
              <a:srgbClr val="C6C5C5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65" name="Google Shape;165;g128e061f2de_0_109"/>
          <p:cNvSpPr txBox="1">
            <a:spLocks noGrp="1"/>
          </p:cNvSpPr>
          <p:nvPr>
            <p:ph type="title"/>
          </p:nvPr>
        </p:nvSpPr>
        <p:spPr>
          <a:xfrm>
            <a:off x="415600" y="284933"/>
            <a:ext cx="113607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3700"/>
              <a:buFont typeface="Trebuchet MS"/>
              <a:buNone/>
              <a:defRPr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cxnSp>
        <p:nvCxnSpPr>
          <p:cNvPr id="166" name="Google Shape;166;g128e061f2de_0_109"/>
          <p:cNvCxnSpPr/>
          <p:nvPr/>
        </p:nvCxnSpPr>
        <p:spPr>
          <a:xfrm>
            <a:off x="575800" y="1002333"/>
            <a:ext cx="11040300" cy="0"/>
          </a:xfrm>
          <a:prstGeom prst="straightConnector1">
            <a:avLst/>
          </a:prstGeom>
          <a:noFill/>
          <a:ln w="9525" cap="flat" cmpd="sng">
            <a:solidFill>
              <a:srgbClr val="C6C5C5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67" name="Google Shape;167;g128e061f2de_0_109">
            <a:hlinkClick r:id="" action="ppaction://hlinkshowjump?jump=previousslide"/>
          </p:cNvPr>
          <p:cNvSpPr/>
          <p:nvPr/>
        </p:nvSpPr>
        <p:spPr>
          <a:xfrm rot="2700000">
            <a:off x="11348840" y="6420393"/>
            <a:ext cx="113279" cy="113279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128e061f2de_0_109"/>
          <p:cNvSpPr/>
          <p:nvPr/>
        </p:nvSpPr>
        <p:spPr>
          <a:xfrm>
            <a:off x="579075" y="6315167"/>
            <a:ext cx="506400" cy="232800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128e061f2de_0_109">
            <a:hlinkClick r:id="" action="ppaction://hlinkshowjump?jump=nextslide"/>
          </p:cNvPr>
          <p:cNvSpPr/>
          <p:nvPr/>
        </p:nvSpPr>
        <p:spPr>
          <a:xfrm rot="-8100000">
            <a:off x="11508840" y="6420194"/>
            <a:ext cx="113279" cy="113279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128e061f2de_0_109"/>
          <p:cNvSpPr txBox="1">
            <a:spLocks noGrp="1"/>
          </p:cNvSpPr>
          <p:nvPr>
            <p:ph type="sldNum" idx="12"/>
          </p:nvPr>
        </p:nvSpPr>
        <p:spPr>
          <a:xfrm>
            <a:off x="579067" y="6315167"/>
            <a:ext cx="5064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g128e061f2de_0_109"/>
          <p:cNvSpPr txBox="1"/>
          <p:nvPr/>
        </p:nvSpPr>
        <p:spPr>
          <a:xfrm>
            <a:off x="9204248" y="6246912"/>
            <a:ext cx="20436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C6C5C5"/>
                </a:solidFill>
                <a:latin typeface="Arial"/>
                <a:ea typeface="Arial"/>
                <a:cs typeface="Arial"/>
                <a:sym typeface="Arial"/>
              </a:rPr>
              <a:t>www.companyname.com</a:t>
            </a:r>
            <a:endParaRPr sz="1200" b="0" i="0" u="none" strike="noStrike" cap="none">
              <a:solidFill>
                <a:srgbClr val="C6C5C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title"/>
          </p:nvPr>
        </p:nvSpPr>
        <p:spPr>
          <a:xfrm>
            <a:off x="1974966" y="2521987"/>
            <a:ext cx="807635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Montserrat Black"/>
              <a:buNone/>
              <a:defRPr sz="6000" b="1">
                <a:solidFill>
                  <a:srgbClr val="C000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9185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5"/>
          <p:cNvSpPr txBox="1">
            <a:spLocks noGrp="1"/>
          </p:cNvSpPr>
          <p:nvPr>
            <p:ph type="body" idx="1"/>
          </p:nvPr>
        </p:nvSpPr>
        <p:spPr>
          <a:xfrm>
            <a:off x="1989667" y="3847550"/>
            <a:ext cx="8076353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35"/>
          <p:cNvSpPr/>
          <p:nvPr/>
        </p:nvSpPr>
        <p:spPr>
          <a:xfrm rot="10800000">
            <a:off x="5289935" y="1559948"/>
            <a:ext cx="1446414" cy="831272"/>
          </a:xfrm>
          <a:prstGeom prst="triangle">
            <a:avLst>
              <a:gd name="adj" fmla="val 50000"/>
            </a:avLst>
          </a:prstGeom>
          <a:solidFill>
            <a:srgbClr val="BE27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" name="Google Shape;5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2013" y="5255650"/>
            <a:ext cx="2040576" cy="99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6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Google Shape;58;p36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  <a:defRPr sz="2800" b="1">
                <a:solidFill>
                  <a:srgbClr val="BE27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 with Caption">
  <p:cSld name="2_Content with 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7"/>
          <p:cNvSpPr txBox="1">
            <a:spLocks noGrp="1"/>
          </p:cNvSpPr>
          <p:nvPr>
            <p:ph type="body" idx="1"/>
          </p:nvPr>
        </p:nvSpPr>
        <p:spPr>
          <a:xfrm>
            <a:off x="3818313" y="3901864"/>
            <a:ext cx="4555374" cy="2169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62" name="Google Shape;62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37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37"/>
          <p:cNvSpPr txBox="1">
            <a:spLocks noGrp="1"/>
          </p:cNvSpPr>
          <p:nvPr>
            <p:ph type="body" idx="2"/>
          </p:nvPr>
        </p:nvSpPr>
        <p:spPr>
          <a:xfrm>
            <a:off x="803764" y="834017"/>
            <a:ext cx="2978527" cy="203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  <a:defRPr sz="3200" b="0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66" name="Google Shape;66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838200" y="3858704"/>
            <a:ext cx="2860964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9"/>
          <p:cNvSpPr txBox="1">
            <a:spLocks noGrp="1"/>
          </p:cNvSpPr>
          <p:nvPr>
            <p:ph type="body" idx="1"/>
          </p:nvPr>
        </p:nvSpPr>
        <p:spPr>
          <a:xfrm>
            <a:off x="746918" y="3882043"/>
            <a:ext cx="3816769" cy="2169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70" name="Google Shape;70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39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39"/>
          <p:cNvSpPr txBox="1">
            <a:spLocks noGrp="1"/>
          </p:cNvSpPr>
          <p:nvPr>
            <p:ph type="body" idx="2"/>
          </p:nvPr>
        </p:nvSpPr>
        <p:spPr>
          <a:xfrm>
            <a:off x="803764" y="834017"/>
            <a:ext cx="2978527" cy="203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  <a:defRPr sz="2800" b="0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74" name="Google Shape;74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59085"/>
            <a:ext cx="12534822" cy="695910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40"/>
          <p:cNvSpPr txBox="1">
            <a:spLocks noGrp="1"/>
          </p:cNvSpPr>
          <p:nvPr>
            <p:ph type="ctrTitle"/>
          </p:nvPr>
        </p:nvSpPr>
        <p:spPr>
          <a:xfrm>
            <a:off x="2594340" y="3145331"/>
            <a:ext cx="7558961" cy="151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0"/>
          <p:cNvSpPr txBox="1">
            <a:spLocks noGrp="1"/>
          </p:cNvSpPr>
          <p:nvPr>
            <p:ph type="subTitle" idx="1"/>
          </p:nvPr>
        </p:nvSpPr>
        <p:spPr>
          <a:xfrm>
            <a:off x="2594340" y="4372481"/>
            <a:ext cx="7558961" cy="1300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79" name="Google Shape;7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4571" y="1362499"/>
            <a:ext cx="4280502" cy="42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41803" y="1422897"/>
            <a:ext cx="4280502" cy="42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1198" y="4951700"/>
            <a:ext cx="2012426" cy="9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1667" y="-83672"/>
            <a:ext cx="12640676" cy="701787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0"/>
          <p:cNvSpPr txBox="1">
            <a:spLocks noGrp="1"/>
          </p:cNvSpPr>
          <p:nvPr>
            <p:ph type="ctrTitle"/>
          </p:nvPr>
        </p:nvSpPr>
        <p:spPr>
          <a:xfrm>
            <a:off x="279991" y="3969209"/>
            <a:ext cx="9144000" cy="1464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0"/>
          <p:cNvSpPr txBox="1">
            <a:spLocks noGrp="1"/>
          </p:cNvSpPr>
          <p:nvPr>
            <p:ph type="subTitle" idx="1"/>
          </p:nvPr>
        </p:nvSpPr>
        <p:spPr>
          <a:xfrm>
            <a:off x="279991" y="543362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86" name="Google Shape;8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2381" y="-123349"/>
            <a:ext cx="7133810" cy="709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000" y="322051"/>
            <a:ext cx="3225201" cy="15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1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" name="Google Shape;9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59085"/>
            <a:ext cx="12534822" cy="69591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1"/>
          <p:cNvSpPr txBox="1">
            <a:spLocks noGrp="1"/>
          </p:cNvSpPr>
          <p:nvPr>
            <p:ph type="ctrTitle"/>
          </p:nvPr>
        </p:nvSpPr>
        <p:spPr>
          <a:xfrm>
            <a:off x="2594340" y="3145331"/>
            <a:ext cx="7558961" cy="151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1"/>
          <p:cNvSpPr txBox="1">
            <a:spLocks noGrp="1"/>
          </p:cNvSpPr>
          <p:nvPr>
            <p:ph type="subTitle" idx="1"/>
          </p:nvPr>
        </p:nvSpPr>
        <p:spPr>
          <a:xfrm>
            <a:off x="2594340" y="4372481"/>
            <a:ext cx="7558961" cy="1300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97" name="Google Shape;9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4571" y="1362499"/>
            <a:ext cx="4280502" cy="42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41803" y="1422897"/>
            <a:ext cx="4280502" cy="42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0423" y="2015275"/>
            <a:ext cx="2012426" cy="9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9Slide.vn - 2019">
            <a:extLst>
              <a:ext uri="{FF2B5EF4-FFF2-40B4-BE49-F238E27FC236}">
                <a16:creationId xmlns:a16="http://schemas.microsoft.com/office/drawing/2014/main" id="{EBC5C9E9-1362-AAFA-EAEB-8E84B7849BF4}"/>
              </a:ext>
            </a:extLst>
          </p:cNvPr>
          <p:cNvSpPr txBox="1"/>
          <p:nvPr userDrawn="1"/>
        </p:nvSpPr>
        <p:spPr>
          <a:xfrm>
            <a:off x="0" y="-154311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000">
                <a:solidFill>
                  <a:srgbClr val="C3C3C3"/>
                </a:solidFill>
              </a:rPr>
              <a:t>www.9slide.vn</a:t>
            </a:r>
            <a:endParaRPr lang="en-VN" sz="2000">
              <a:solidFill>
                <a:srgbClr val="C3C3C3"/>
              </a:solidFill>
            </a:endParaRPr>
          </a:p>
        </p:txBody>
      </p:sp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sz="4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29"/>
          <p:cNvSpPr txBox="1"/>
          <p:nvPr/>
        </p:nvSpPr>
        <p:spPr>
          <a:xfrm>
            <a:off x="1981200" y="6338813"/>
            <a:ext cx="71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2022 By Rikkei Academy - Rikkei Education -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67.jpg"/><Relationship Id="rId7" Type="http://schemas.openxmlformats.org/officeDocument/2006/relationships/image" Target="../media/image7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jpg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bb26f517d_0_1"/>
          <p:cNvSpPr txBox="1">
            <a:spLocks noGrp="1"/>
          </p:cNvSpPr>
          <p:nvPr>
            <p:ph type="ctrTitle"/>
          </p:nvPr>
        </p:nvSpPr>
        <p:spPr>
          <a:xfrm>
            <a:off x="1697675" y="2660574"/>
            <a:ext cx="72000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ExtraBold"/>
              <a:buNone/>
            </a:pPr>
            <a:r>
              <a:rPr lang="en-US" sz="3000" dirty="0"/>
              <a:t>RIKKEI ACADEMY – ĐỊNH HƯỚNG HỌC TẬP</a:t>
            </a:r>
            <a:endParaRPr sz="3000" dirty="0"/>
          </a:p>
        </p:txBody>
      </p:sp>
      <p:sp>
        <p:nvSpPr>
          <p:cNvPr id="177" name="Google Shape;177;g11bb26f517d_0_1"/>
          <p:cNvSpPr txBox="1">
            <a:spLocks noGrp="1"/>
          </p:cNvSpPr>
          <p:nvPr>
            <p:ph type="subTitle" idx="1"/>
          </p:nvPr>
        </p:nvSpPr>
        <p:spPr>
          <a:xfrm>
            <a:off x="1697669" y="4071966"/>
            <a:ext cx="5041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1800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Phiên</a:t>
            </a:r>
            <a:r>
              <a:rPr lang="en-US" sz="1800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bản</a:t>
            </a:r>
            <a:r>
              <a:rPr lang="en-US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: 2.1</a:t>
            </a:r>
            <a:endParaRPr dirty="0"/>
          </a:p>
        </p:txBody>
      </p:sp>
      <p:sp>
        <p:nvSpPr>
          <p:cNvPr id="178" name="Google Shape;178;g11bb26f517d_0_1"/>
          <p:cNvSpPr txBox="1">
            <a:spLocks noGrp="1"/>
          </p:cNvSpPr>
          <p:nvPr>
            <p:ph type="body" idx="2"/>
          </p:nvPr>
        </p:nvSpPr>
        <p:spPr>
          <a:xfrm>
            <a:off x="1562200" y="1974300"/>
            <a:ext cx="81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9600"/>
              <a:buNone/>
            </a:pPr>
            <a:r>
              <a:rPr lang="en-US" sz="3000" dirty="0"/>
              <a:t>BÀI 1:</a:t>
            </a:r>
            <a:endParaRPr sz="3000" dirty="0"/>
          </a:p>
        </p:txBody>
      </p:sp>
      <p:sp>
        <p:nvSpPr>
          <p:cNvPr id="179" name="Google Shape;179;g11bb26f517d_0_1"/>
          <p:cNvSpPr txBox="1"/>
          <p:nvPr/>
        </p:nvSpPr>
        <p:spPr>
          <a:xfrm>
            <a:off x="1697669" y="3664241"/>
            <a:ext cx="5041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Module: Training Program Preparation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7F625-39A7-E872-3202-217E9DF8B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9145"/>
            <a:ext cx="9034670" cy="945588"/>
          </a:xfrm>
        </p:spPr>
        <p:txBody>
          <a:bodyPr/>
          <a:lstStyle/>
          <a:p>
            <a:r>
              <a:rPr lang="en-US" dirty="0" err="1"/>
              <a:t>Tuyển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–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,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, level,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điểm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D409C-1489-035A-F9FD-AAA039D04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12" y="1874774"/>
            <a:ext cx="3523809" cy="34761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73E63E-D21D-66D8-3AD7-FD5293FB5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381" y="1922393"/>
            <a:ext cx="3095238" cy="34285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586D7D-ED0A-147A-A54F-86D8C78F6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679" y="1922393"/>
            <a:ext cx="3352381" cy="34285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32192E-0833-0B19-6BC5-EB5CD7B02D20}"/>
              </a:ext>
            </a:extLst>
          </p:cNvPr>
          <p:cNvSpPr txBox="1"/>
          <p:nvPr/>
        </p:nvSpPr>
        <p:spPr>
          <a:xfrm>
            <a:off x="4049150" y="5885480"/>
            <a:ext cx="40936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 err="1">
                <a:latin typeface="Montserrat" panose="00000500000000000000" pitchFamily="2" charset="0"/>
              </a:rPr>
              <a:t>Nguồn</a:t>
            </a:r>
            <a:r>
              <a:rPr lang="en-US" sz="1300" i="1" dirty="0">
                <a:latin typeface="Montserrat" panose="00000500000000000000" pitchFamily="2" charset="0"/>
              </a:rPr>
              <a:t>: TopDev_VietnamITMarketReport2022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DC66D3-D335-458F-62D5-798FFC555B16}"/>
              </a:ext>
            </a:extLst>
          </p:cNvPr>
          <p:cNvSpPr txBox="1"/>
          <p:nvPr/>
        </p:nvSpPr>
        <p:spPr>
          <a:xfrm>
            <a:off x="471512" y="1454733"/>
            <a:ext cx="3523809" cy="31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" panose="00000500000000000000" pitchFamily="2" charset="0"/>
              </a:rPr>
              <a:t>Top </a:t>
            </a:r>
            <a:r>
              <a:rPr lang="en-US" b="1" dirty="0" err="1">
                <a:latin typeface="Montserrat" panose="00000500000000000000" pitchFamily="2" charset="0"/>
              </a:rPr>
              <a:t>vị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trí</a:t>
            </a:r>
            <a:r>
              <a:rPr lang="en-US" b="1" dirty="0">
                <a:latin typeface="Montserrat" panose="00000500000000000000" pitchFamily="2" charset="0"/>
              </a:rPr>
              <a:t> IT </a:t>
            </a:r>
            <a:r>
              <a:rPr lang="en-US" b="1" dirty="0" err="1">
                <a:latin typeface="Montserrat" panose="00000500000000000000" pitchFamily="2" charset="0"/>
              </a:rPr>
              <a:t>tuyển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nhiều</a:t>
            </a:r>
            <a:endParaRPr lang="en-US" b="1" dirty="0">
              <a:latin typeface="Montserrat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9FAAAD-18B9-F21F-59B1-366DDA46F81E}"/>
              </a:ext>
            </a:extLst>
          </p:cNvPr>
          <p:cNvSpPr txBox="1"/>
          <p:nvPr/>
        </p:nvSpPr>
        <p:spPr>
          <a:xfrm>
            <a:off x="4548380" y="1454733"/>
            <a:ext cx="3095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" panose="00000500000000000000" pitchFamily="2" charset="0"/>
              </a:rPr>
              <a:t>Top </a:t>
            </a:r>
            <a:r>
              <a:rPr lang="en-US" b="1" dirty="0" err="1">
                <a:latin typeface="Montserrat" panose="00000500000000000000" pitchFamily="2" charset="0"/>
              </a:rPr>
              <a:t>công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nghệ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tuyển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nhiều</a:t>
            </a:r>
            <a:endParaRPr lang="en-US" b="1" dirty="0"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C46238-43FB-4D4A-9E4F-F30AE95F1F25}"/>
              </a:ext>
            </a:extLst>
          </p:cNvPr>
          <p:cNvSpPr txBox="1"/>
          <p:nvPr/>
        </p:nvSpPr>
        <p:spPr>
          <a:xfrm>
            <a:off x="8196677" y="1454735"/>
            <a:ext cx="3352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" panose="00000500000000000000" pitchFamily="2" charset="0"/>
              </a:rPr>
              <a:t>Top level &amp; </a:t>
            </a:r>
            <a:r>
              <a:rPr lang="en-US" b="1" dirty="0" err="1">
                <a:latin typeface="Montserrat" panose="00000500000000000000" pitchFamily="2" charset="0"/>
              </a:rPr>
              <a:t>địa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điểm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tuyển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dụng</a:t>
            </a:r>
            <a:endParaRPr lang="en-US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45963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4C3A0-88BB-51C7-53C8-F993B2574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tuyển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–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339B6-D6C0-B57C-3232-C179BA8E3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4759"/>
            <a:ext cx="4380914" cy="42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260CCF-BED8-3788-CCB4-9A6B413B0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425" y="1694759"/>
            <a:ext cx="4615375" cy="42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4346DB-D691-138A-5E75-F9BCD6B82020}"/>
              </a:ext>
            </a:extLst>
          </p:cNvPr>
          <p:cNvSpPr txBox="1"/>
          <p:nvPr/>
        </p:nvSpPr>
        <p:spPr>
          <a:xfrm>
            <a:off x="838200" y="1295835"/>
            <a:ext cx="438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Montserrat" panose="00000500000000000000" pitchFamily="2" charset="0"/>
              </a:rPr>
              <a:t>Tuyển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dụng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theo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vị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trí</a:t>
            </a:r>
            <a:endParaRPr lang="en-US" b="1" dirty="0">
              <a:latin typeface="Montserrat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33BA91-DDB4-45B7-724E-DEA43AD71B60}"/>
              </a:ext>
            </a:extLst>
          </p:cNvPr>
          <p:cNvSpPr txBox="1"/>
          <p:nvPr/>
        </p:nvSpPr>
        <p:spPr>
          <a:xfrm>
            <a:off x="6738426" y="1309925"/>
            <a:ext cx="4615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Montserrat" panose="00000500000000000000" pitchFamily="2" charset="0"/>
              </a:rPr>
              <a:t>Tuyển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dụng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theo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công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nghệ</a:t>
            </a:r>
            <a:endParaRPr lang="en-US" b="1" dirty="0">
              <a:latin typeface="Montserrat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C36D8B-7CDD-131C-CBA2-40E4905D6420}"/>
              </a:ext>
            </a:extLst>
          </p:cNvPr>
          <p:cNvSpPr txBox="1"/>
          <p:nvPr/>
        </p:nvSpPr>
        <p:spPr>
          <a:xfrm>
            <a:off x="4049150" y="6056467"/>
            <a:ext cx="40936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 err="1">
                <a:latin typeface="Montserrat" panose="00000500000000000000" pitchFamily="2" charset="0"/>
              </a:rPr>
              <a:t>Nguồn</a:t>
            </a:r>
            <a:r>
              <a:rPr lang="en-US" sz="1300" i="1" dirty="0">
                <a:latin typeface="Montserrat" panose="00000500000000000000" pitchFamily="2" charset="0"/>
              </a:rPr>
              <a:t>: TopDev_VietnamITMarketReport2022</a:t>
            </a:r>
          </a:p>
        </p:txBody>
      </p:sp>
    </p:spTree>
    <p:extLst>
      <p:ext uri="{BB962C8B-B14F-4D97-AF65-F5344CB8AC3E}">
        <p14:creationId xmlns:p14="http://schemas.microsoft.com/office/powerpoint/2010/main" val="11604851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3501B-7EF5-B299-ABE2-CBB96DA31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tuyển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ngành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58936-74BA-96C2-88DF-0AD96C99510D}"/>
              </a:ext>
            </a:extLst>
          </p:cNvPr>
          <p:cNvSpPr txBox="1"/>
          <p:nvPr/>
        </p:nvSpPr>
        <p:spPr>
          <a:xfrm>
            <a:off x="4090767" y="5583439"/>
            <a:ext cx="40936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 err="1">
                <a:latin typeface="Montserrat" panose="00000500000000000000" pitchFamily="2" charset="0"/>
              </a:rPr>
              <a:t>Nguồn</a:t>
            </a:r>
            <a:r>
              <a:rPr lang="en-US" sz="1300" i="1" dirty="0">
                <a:latin typeface="Montserrat" panose="00000500000000000000" pitchFamily="2" charset="0"/>
              </a:rPr>
              <a:t>: TopDev_VietnamITMarketReport2022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5B1135-9579-DB70-A9BC-E08B6701C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8800"/>
            <a:ext cx="10556631" cy="3601330"/>
          </a:xfrm>
          <a:prstGeom prst="rect">
            <a:avLst/>
          </a:prstGeom>
          <a:solidFill>
            <a:schemeClr val="lt1"/>
          </a:solid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566649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36A1F-2B2E-DB4E-DC7C-9A104310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1E9C73-2BC8-5C03-1278-9402BE957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8884"/>
            <a:ext cx="5257800" cy="28275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628739-3FAA-8B14-FA54-9DFD852F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372" y="1828884"/>
            <a:ext cx="4418428" cy="282752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08241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FA4BE-702B-5C87-30EE-6554AAA9D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Xu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tuyển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2022-2024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C7E98-6D7E-213E-5A7D-1A4249CD6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80599"/>
            <a:ext cx="10641676" cy="46682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thức</a:t>
            </a:r>
            <a:r>
              <a:rPr lang="en-US" b="1" dirty="0"/>
              <a:t> </a:t>
            </a:r>
            <a:r>
              <a:rPr lang="en-US" b="1" dirty="0" err="1"/>
              <a:t>đánh</a:t>
            </a:r>
            <a:r>
              <a:rPr lang="en-US" b="1" dirty="0"/>
              <a:t> </a:t>
            </a:r>
            <a:r>
              <a:rPr lang="en-US" b="1" dirty="0" err="1"/>
              <a:t>giá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</a:t>
            </a:r>
            <a:r>
              <a:rPr lang="en-US" b="1" dirty="0" err="1"/>
              <a:t>lực</a:t>
            </a:r>
            <a:r>
              <a:rPr lang="en-US" b="1" dirty="0"/>
              <a:t> </a:t>
            </a:r>
            <a:r>
              <a:rPr lang="en-US" b="1" dirty="0" err="1"/>
              <a:t>kỹ</a:t>
            </a:r>
            <a:r>
              <a:rPr lang="en-US" b="1" dirty="0"/>
              <a:t> </a:t>
            </a:r>
            <a:r>
              <a:rPr lang="en-US" b="1" dirty="0" err="1"/>
              <a:t>thuật</a:t>
            </a:r>
            <a:r>
              <a:rPr lang="en-US" b="1" dirty="0"/>
              <a:t> </a:t>
            </a:r>
            <a:r>
              <a:rPr lang="en-US" b="1" dirty="0" err="1"/>
              <a:t>chuyên</a:t>
            </a:r>
            <a:r>
              <a:rPr lang="en-US" b="1" dirty="0"/>
              <a:t> </a:t>
            </a:r>
            <a:r>
              <a:rPr lang="en-US" b="1" dirty="0" err="1"/>
              <a:t>môn</a:t>
            </a:r>
            <a:endParaRPr lang="en-US" b="1" dirty="0"/>
          </a:p>
          <a:p>
            <a:pPr lvl="1">
              <a:lnSpc>
                <a:spcPct val="200000"/>
              </a:lnSpc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/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endParaRPr lang="en-US" dirty="0"/>
          </a:p>
          <a:p>
            <a:pPr lvl="1">
              <a:lnSpc>
                <a:spcPct val="200000"/>
              </a:lnSpc>
            </a:pPr>
            <a:r>
              <a:rPr lang="en-US" dirty="0" err="1"/>
              <a:t>Phỏng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code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/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chỗ</a:t>
            </a:r>
            <a:endParaRPr lang="en-US" dirty="0"/>
          </a:p>
          <a:p>
            <a:pPr lvl="1">
              <a:lnSpc>
                <a:spcPct val="200000"/>
              </a:lnSpc>
            </a:pPr>
            <a:r>
              <a:rPr lang="en-US" dirty="0"/>
              <a:t>Pair Programming Session</a:t>
            </a:r>
          </a:p>
          <a:p>
            <a:pPr lvl="1">
              <a:lnSpc>
                <a:spcPct val="200000"/>
              </a:lnSpc>
            </a:pP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tech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thách</a:t>
            </a:r>
            <a:r>
              <a:rPr lang="en-US" dirty="0"/>
              <a:t>/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chơi</a:t>
            </a:r>
            <a:endParaRPr lang="en-US" dirty="0"/>
          </a:p>
          <a:p>
            <a:pPr lvl="1">
              <a:lnSpc>
                <a:spcPct val="200000"/>
              </a:lnSpc>
            </a:pPr>
            <a:r>
              <a:rPr lang="en-US" dirty="0"/>
              <a:t>Whiteboard coding test</a:t>
            </a:r>
          </a:p>
          <a:p>
            <a:pPr lvl="1">
              <a:lnSpc>
                <a:spcPct val="200000"/>
              </a:lnSpc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,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nhà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85915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9163-FC05-46AE-40EF-B3553CDE5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tuyển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C13F0-A42A-905E-9FF9-D30023BF3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b="1" dirty="0" err="1"/>
              <a:t>Dành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Developer</a:t>
            </a:r>
          </a:p>
          <a:p>
            <a:pPr lvl="1">
              <a:lnSpc>
                <a:spcPct val="200000"/>
              </a:lnSpc>
            </a:pPr>
            <a:r>
              <a:rPr lang="en-US" b="1" dirty="0" err="1"/>
              <a:t>Trở</a:t>
            </a:r>
            <a:r>
              <a:rPr lang="en-US" b="1" dirty="0"/>
              <a:t> </a:t>
            </a:r>
            <a:r>
              <a:rPr lang="en-US" b="1" dirty="0" err="1"/>
              <a:t>thành</a:t>
            </a:r>
            <a:r>
              <a:rPr lang="en-US" b="1" dirty="0"/>
              <a:t> Developer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nghề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,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bây</a:t>
            </a:r>
            <a:r>
              <a:rPr lang="en-US" dirty="0"/>
              <a:t>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lai</a:t>
            </a:r>
            <a:endParaRPr lang="en-US" dirty="0"/>
          </a:p>
          <a:p>
            <a:pPr lvl="1">
              <a:lnSpc>
                <a:spcPct val="200000"/>
              </a:lnSpc>
            </a:pP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Developer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, </a:t>
            </a:r>
            <a:r>
              <a:rPr lang="en-US" b="1" dirty="0" err="1"/>
              <a:t>hãy</a:t>
            </a:r>
            <a:r>
              <a:rPr lang="en-US" b="1" dirty="0"/>
              <a:t> </a:t>
            </a:r>
            <a:r>
              <a:rPr lang="en-US" b="1" dirty="0" err="1"/>
              <a:t>làm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</a:t>
            </a:r>
            <a:r>
              <a:rPr lang="en-US" b="1" dirty="0" err="1"/>
              <a:t>nó</a:t>
            </a:r>
            <a:r>
              <a:rPr lang="en-US" b="1" dirty="0"/>
              <a:t> </a:t>
            </a:r>
            <a:r>
              <a:rPr lang="en-US" b="1" dirty="0" err="1"/>
              <a:t>trở</a:t>
            </a:r>
            <a:r>
              <a:rPr lang="en-US" b="1" dirty="0"/>
              <a:t> </a:t>
            </a:r>
            <a:r>
              <a:rPr lang="en-US" b="1" dirty="0" err="1"/>
              <a:t>nên</a:t>
            </a:r>
            <a:r>
              <a:rPr lang="en-US" b="1" dirty="0"/>
              <a:t> </a:t>
            </a:r>
            <a:r>
              <a:rPr lang="en-US" b="1" dirty="0" err="1"/>
              <a:t>giá</a:t>
            </a:r>
            <a:r>
              <a:rPr lang="en-US" b="1" dirty="0"/>
              <a:t> </a:t>
            </a:r>
            <a:r>
              <a:rPr lang="en-US" b="1" dirty="0" err="1"/>
              <a:t>trị</a:t>
            </a:r>
            <a:endParaRPr lang="en-US" b="1" dirty="0"/>
          </a:p>
          <a:p>
            <a:pPr lvl="1">
              <a:lnSpc>
                <a:spcPct val="200000"/>
              </a:lnSpc>
            </a:pP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bạn</a:t>
            </a:r>
            <a:endParaRPr lang="en-US" dirty="0"/>
          </a:p>
          <a:p>
            <a:pPr lvl="1">
              <a:lnSpc>
                <a:spcPct val="200000"/>
              </a:lnSpc>
            </a:pP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b="1" dirty="0" err="1"/>
              <a:t>giá</a:t>
            </a:r>
            <a:r>
              <a:rPr lang="en-US" b="1" dirty="0"/>
              <a:t> </a:t>
            </a:r>
            <a:r>
              <a:rPr lang="en-US" b="1" dirty="0" err="1"/>
              <a:t>trị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việc</a:t>
            </a:r>
            <a:r>
              <a:rPr lang="en-US" b="1" dirty="0"/>
              <a:t>/ </a:t>
            </a:r>
            <a:r>
              <a:rPr lang="en-US" b="1" dirty="0" err="1"/>
              <a:t>sự</a:t>
            </a:r>
            <a:r>
              <a:rPr lang="en-US" b="1" dirty="0"/>
              <a:t> </a:t>
            </a:r>
            <a:r>
              <a:rPr lang="en-US" b="1" dirty="0" err="1"/>
              <a:t>nghiệp</a:t>
            </a:r>
            <a:r>
              <a:rPr lang="en-US" b="1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con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đắn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3339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B8E1892-3E91-30BA-FAD4-50B8E7C0C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300" y="-1"/>
            <a:ext cx="5786970" cy="646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4595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A7DFDB-CEB6-BC34-AE95-EEA9DEB40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6520" y="3106565"/>
            <a:ext cx="7558961" cy="644871"/>
          </a:xfrm>
        </p:spPr>
        <p:txBody>
          <a:bodyPr/>
          <a:lstStyle/>
          <a:p>
            <a:r>
              <a:rPr lang="en-US" dirty="0"/>
              <a:t>II/ LỘ TRÌNH ĐÀO TẠO</a:t>
            </a:r>
          </a:p>
        </p:txBody>
      </p:sp>
    </p:spTree>
    <p:extLst>
      <p:ext uri="{BB962C8B-B14F-4D97-AF65-F5344CB8AC3E}">
        <p14:creationId xmlns:p14="http://schemas.microsoft.com/office/powerpoint/2010/main" val="141471274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D0CE-B998-E440-DD80-60B9E048F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Lộ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đào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- 1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6B07861-C741-2A49-ED26-430484909F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353168"/>
              </p:ext>
            </p:extLst>
          </p:nvPr>
        </p:nvGraphicFramePr>
        <p:xfrm>
          <a:off x="838200" y="1680599"/>
          <a:ext cx="10416988" cy="4572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5175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0E279-BC05-D7B0-3083-9C3CDD8B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Lộ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đào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AFC38-CEA0-6364-03B4-BA21E1B34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588" y="1344706"/>
            <a:ext cx="6276354" cy="50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05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/>
          <p:nvPr/>
        </p:nvSpPr>
        <p:spPr>
          <a:xfrm rot="5400000">
            <a:off x="-308610" y="3011958"/>
            <a:ext cx="1451305" cy="834084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9"/>
          <p:cNvSpPr txBox="1"/>
          <p:nvPr/>
        </p:nvSpPr>
        <p:spPr>
          <a:xfrm>
            <a:off x="1697668" y="3546754"/>
            <a:ext cx="6933583" cy="84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"/>
              <a:buNone/>
            </a:pPr>
            <a:r>
              <a:rPr lang="en-US" sz="55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Rikkei Academy</a:t>
            </a:r>
            <a:endParaRPr sz="55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9"/>
          <p:cNvSpPr txBox="1"/>
          <p:nvPr/>
        </p:nvSpPr>
        <p:spPr>
          <a:xfrm>
            <a:off x="1358781" y="4449394"/>
            <a:ext cx="4438650" cy="9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12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“    Rikkei Academy là học viên đào tạo lập trình nằm trong hệ sinh thái của Rikkeisoft – đơn vị đã có hơn 10 năm trong lĩnh vực công nghệ đặc biệt là xuất khẩu phần mềm     </a:t>
            </a:r>
            <a:r>
              <a:rPr lang="en-US" sz="1200" b="1" i="1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200" b="1" i="1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endParaRPr sz="1200" b="1" i="1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9810" y="1223962"/>
            <a:ext cx="4438650" cy="44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3DE6C-A71A-9F33-3E58-69961657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Quy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đào</a:t>
            </a:r>
            <a:r>
              <a:rPr lang="en-US" dirty="0"/>
              <a:t> </a:t>
            </a:r>
            <a:r>
              <a:rPr lang="en-US" dirty="0" err="1"/>
              <a:t>tạo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64BEF-A284-72EE-B771-76A713A12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435" y="1183340"/>
            <a:ext cx="4477871" cy="516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92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4EC6-C44A-2FCF-0633-1BC6BDFF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5BB9BB8-89AD-4E3F-8148-43CBAB4FD2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9175190"/>
              </p:ext>
            </p:extLst>
          </p:nvPr>
        </p:nvGraphicFramePr>
        <p:xfrm>
          <a:off x="838200" y="1454733"/>
          <a:ext cx="10515599" cy="4749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62558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10D2-DDD6-8150-AB94-383339702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buổi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A3F3E3A-EE32-AF25-41DD-05711D87E3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0835188"/>
              </p:ext>
            </p:extLst>
          </p:nvPr>
        </p:nvGraphicFramePr>
        <p:xfrm>
          <a:off x="838200" y="1454733"/>
          <a:ext cx="10515600" cy="4481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989395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06AB2-C96B-1045-D95D-8619006E9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6520" y="2985580"/>
            <a:ext cx="7558961" cy="1063112"/>
          </a:xfrm>
        </p:spPr>
        <p:txBody>
          <a:bodyPr>
            <a:normAutofit fontScale="90000"/>
          </a:bodyPr>
          <a:lstStyle/>
          <a:p>
            <a:r>
              <a:rPr lang="en-US" dirty="0"/>
              <a:t>III/ PHƯƠNG PHÁP – MÔ HÌNH ĐÀO TẠO</a:t>
            </a:r>
          </a:p>
        </p:txBody>
      </p:sp>
    </p:spTree>
    <p:extLst>
      <p:ext uri="{BB962C8B-B14F-4D97-AF65-F5344CB8AC3E}">
        <p14:creationId xmlns:p14="http://schemas.microsoft.com/office/powerpoint/2010/main" val="57681815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AB6F70-2D68-3A94-2DF3-372F8D1E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đảo</a:t>
            </a:r>
            <a:r>
              <a:rPr lang="en-US" dirty="0"/>
              <a:t> </a:t>
            </a:r>
            <a:r>
              <a:rPr lang="en-US" dirty="0" err="1"/>
              <a:t>ngược</a:t>
            </a:r>
            <a:r>
              <a:rPr lang="en-US" dirty="0"/>
              <a:t> - 1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59FA9-B064-A19A-C326-229C1C38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350" y="1589647"/>
            <a:ext cx="8463741" cy="422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8240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54FFC-5B0E-CB9D-F6F3-3969F2E31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đảo</a:t>
            </a:r>
            <a:r>
              <a:rPr lang="en-US" dirty="0"/>
              <a:t> </a:t>
            </a:r>
            <a:r>
              <a:rPr lang="en-US" dirty="0" err="1"/>
              <a:t>ngược</a:t>
            </a:r>
            <a:r>
              <a:rPr lang="en-US" dirty="0"/>
              <a:t>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1C505-3AD8-A101-6D67-0790C1404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84" y="1841323"/>
            <a:ext cx="9875520" cy="38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8755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0FC2A-A348-E4FF-1E6F-E3BD756B3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đảo</a:t>
            </a:r>
            <a:r>
              <a:rPr lang="en-US" dirty="0"/>
              <a:t> </a:t>
            </a:r>
            <a:r>
              <a:rPr lang="en-US" dirty="0" err="1"/>
              <a:t>ngược</a:t>
            </a:r>
            <a:r>
              <a:rPr lang="en-US" dirty="0"/>
              <a:t> - 3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87BED1-C966-27B9-3488-CD1AECA0B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545" y="1295195"/>
            <a:ext cx="8088923" cy="4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9060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D4573-A2D9-3393-2BED-2E481D361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coding bootcamp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4D80A5-B835-6927-AC70-1783CC4A4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5243"/>
            <a:ext cx="10288985" cy="452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3987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17"/>
          <p:cNvGrpSpPr/>
          <p:nvPr/>
        </p:nvGrpSpPr>
        <p:grpSpPr>
          <a:xfrm>
            <a:off x="7312122" y="1524000"/>
            <a:ext cx="4181280" cy="5065068"/>
            <a:chOff x="13134289" y="2995610"/>
            <a:chExt cx="8213272" cy="9949293"/>
          </a:xfrm>
        </p:grpSpPr>
        <p:sp>
          <p:nvSpPr>
            <p:cNvPr id="680" name="Google Shape;680;p17"/>
            <p:cNvSpPr/>
            <p:nvPr/>
          </p:nvSpPr>
          <p:spPr>
            <a:xfrm>
              <a:off x="19414155" y="3487434"/>
              <a:ext cx="1898657" cy="2735840"/>
            </a:xfrm>
            <a:custGeom>
              <a:avLst/>
              <a:gdLst/>
              <a:ahLst/>
              <a:cxnLst/>
              <a:rect l="l" t="t" r="r" b="b"/>
              <a:pathLst>
                <a:path w="1898657" h="2735840" extrusionOk="0">
                  <a:moveTo>
                    <a:pt x="0" y="0"/>
                  </a:moveTo>
                  <a:lnTo>
                    <a:pt x="50728" y="26814"/>
                  </a:lnTo>
                  <a:cubicBezTo>
                    <a:pt x="574883" y="324778"/>
                    <a:pt x="1038470" y="759425"/>
                    <a:pt x="1424985" y="1356673"/>
                  </a:cubicBezTo>
                  <a:cubicBezTo>
                    <a:pt x="1660574" y="1720255"/>
                    <a:pt x="1811325" y="2135165"/>
                    <a:pt x="1883360" y="2605273"/>
                  </a:cubicBezTo>
                  <a:lnTo>
                    <a:pt x="1898657" y="2735840"/>
                  </a:lnTo>
                  <a:lnTo>
                    <a:pt x="0" y="2735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7"/>
            <p:cNvSpPr/>
            <p:nvPr/>
          </p:nvSpPr>
          <p:spPr>
            <a:xfrm>
              <a:off x="14130886" y="3666318"/>
              <a:ext cx="1319347" cy="2556956"/>
            </a:xfrm>
            <a:custGeom>
              <a:avLst/>
              <a:gdLst/>
              <a:ahLst/>
              <a:cxnLst/>
              <a:rect l="l" t="t" r="r" b="b"/>
              <a:pathLst>
                <a:path w="1319347" h="2556956" extrusionOk="0">
                  <a:moveTo>
                    <a:pt x="1319347" y="0"/>
                  </a:moveTo>
                  <a:lnTo>
                    <a:pt x="1319347" y="2556956"/>
                  </a:lnTo>
                  <a:lnTo>
                    <a:pt x="1380" y="2556956"/>
                  </a:lnTo>
                  <a:lnTo>
                    <a:pt x="2500" y="2506327"/>
                  </a:lnTo>
                  <a:cubicBezTo>
                    <a:pt x="-37108" y="1394535"/>
                    <a:pt x="395570" y="612961"/>
                    <a:pt x="1183588" y="85434"/>
                  </a:cubicBezTo>
                  <a:lnTo>
                    <a:pt x="1319347" y="0"/>
                  </a:lnTo>
                  <a:close/>
                </a:path>
              </a:pathLst>
            </a:custGeom>
            <a:solidFill>
              <a:srgbClr val="8DA9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13134289" y="6367653"/>
              <a:ext cx="2315944" cy="3223609"/>
            </a:xfrm>
            <a:custGeom>
              <a:avLst/>
              <a:gdLst/>
              <a:ahLst/>
              <a:cxnLst/>
              <a:rect l="l" t="t" r="r" b="b"/>
              <a:pathLst>
                <a:path w="2315944" h="3223609" extrusionOk="0">
                  <a:moveTo>
                    <a:pt x="994784" y="0"/>
                  </a:moveTo>
                  <a:lnTo>
                    <a:pt x="2315944" y="0"/>
                  </a:lnTo>
                  <a:lnTo>
                    <a:pt x="2315944" y="3223609"/>
                  </a:lnTo>
                  <a:lnTo>
                    <a:pt x="618547" y="3223609"/>
                  </a:lnTo>
                  <a:lnTo>
                    <a:pt x="586507" y="3197651"/>
                  </a:lnTo>
                  <a:cubicBezTo>
                    <a:pt x="392424" y="3042478"/>
                    <a:pt x="391764" y="3033894"/>
                    <a:pt x="517851" y="2815333"/>
                  </a:cubicBezTo>
                  <a:cubicBezTo>
                    <a:pt x="630736" y="2620542"/>
                    <a:pt x="620834" y="2527439"/>
                    <a:pt x="473622" y="2370946"/>
                  </a:cubicBezTo>
                  <a:cubicBezTo>
                    <a:pt x="377241" y="2267938"/>
                    <a:pt x="261055" y="2199926"/>
                    <a:pt x="151471" y="2120689"/>
                  </a:cubicBezTo>
                  <a:cubicBezTo>
                    <a:pt x="-20827" y="1996552"/>
                    <a:pt x="-43932" y="1849964"/>
                    <a:pt x="70933" y="1653192"/>
                  </a:cubicBezTo>
                  <a:cubicBezTo>
                    <a:pt x="138268" y="1537638"/>
                    <a:pt x="229368" y="1449817"/>
                    <a:pt x="320468" y="1361997"/>
                  </a:cubicBezTo>
                  <a:cubicBezTo>
                    <a:pt x="687261" y="1005513"/>
                    <a:pt x="949431" y="589881"/>
                    <a:pt x="993764" y="46092"/>
                  </a:cubicBezTo>
                  <a:lnTo>
                    <a:pt x="994784" y="0"/>
                  </a:lnTo>
                  <a:close/>
                </a:path>
              </a:pathLst>
            </a:cu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19414155" y="6367653"/>
              <a:ext cx="1933406" cy="3223609"/>
            </a:xfrm>
            <a:custGeom>
              <a:avLst/>
              <a:gdLst/>
              <a:ahLst/>
              <a:cxnLst/>
              <a:rect l="l" t="t" r="r" b="b"/>
              <a:pathLst>
                <a:path w="1933406" h="3223609" extrusionOk="0">
                  <a:moveTo>
                    <a:pt x="0" y="0"/>
                  </a:moveTo>
                  <a:lnTo>
                    <a:pt x="1915571" y="0"/>
                  </a:lnTo>
                  <a:lnTo>
                    <a:pt x="1917185" y="13773"/>
                  </a:lnTo>
                  <a:cubicBezTo>
                    <a:pt x="1933503" y="210710"/>
                    <a:pt x="1937423" y="416602"/>
                    <a:pt x="1929336" y="631697"/>
                  </a:cubicBezTo>
                  <a:cubicBezTo>
                    <a:pt x="1888407" y="1310493"/>
                    <a:pt x="1625669" y="2029567"/>
                    <a:pt x="1143763" y="2642332"/>
                  </a:cubicBezTo>
                  <a:cubicBezTo>
                    <a:pt x="1020976" y="2798825"/>
                    <a:pt x="894847" y="2951603"/>
                    <a:pt x="779858" y="3115989"/>
                  </a:cubicBezTo>
                  <a:lnTo>
                    <a:pt x="709265" y="3223609"/>
                  </a:lnTo>
                  <a:lnTo>
                    <a:pt x="0" y="3223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5A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7"/>
            <p:cNvSpPr/>
            <p:nvPr/>
          </p:nvSpPr>
          <p:spPr>
            <a:xfrm>
              <a:off x="13689989" y="9735641"/>
              <a:ext cx="1760244" cy="1919892"/>
            </a:xfrm>
            <a:custGeom>
              <a:avLst/>
              <a:gdLst/>
              <a:ahLst/>
              <a:cxnLst/>
              <a:rect l="l" t="t" r="r" b="b"/>
              <a:pathLst>
                <a:path w="1760244" h="1919892" extrusionOk="0">
                  <a:moveTo>
                    <a:pt x="51303" y="0"/>
                  </a:moveTo>
                  <a:lnTo>
                    <a:pt x="1760244" y="0"/>
                  </a:lnTo>
                  <a:lnTo>
                    <a:pt x="1760244" y="1820912"/>
                  </a:lnTo>
                  <a:lnTo>
                    <a:pt x="1582148" y="1847561"/>
                  </a:lnTo>
                  <a:cubicBezTo>
                    <a:pt x="1224349" y="1883218"/>
                    <a:pt x="866550" y="1978302"/>
                    <a:pt x="506771" y="1868691"/>
                  </a:cubicBezTo>
                  <a:cubicBezTo>
                    <a:pt x="162836" y="1764363"/>
                    <a:pt x="62494" y="1579477"/>
                    <a:pt x="134449" y="1180651"/>
                  </a:cubicBezTo>
                  <a:cubicBezTo>
                    <a:pt x="161515" y="1033403"/>
                    <a:pt x="192542" y="886154"/>
                    <a:pt x="214327" y="737585"/>
                  </a:cubicBezTo>
                  <a:cubicBezTo>
                    <a:pt x="238092" y="567225"/>
                    <a:pt x="218948" y="414695"/>
                    <a:pt x="88899" y="295839"/>
                  </a:cubicBezTo>
                  <a:cubicBezTo>
                    <a:pt x="7454" y="221885"/>
                    <a:pt x="-32042" y="126192"/>
                    <a:pt x="31443" y="25570"/>
                  </a:cubicBezTo>
                  <a:lnTo>
                    <a:pt x="51303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7"/>
            <p:cNvSpPr/>
            <p:nvPr/>
          </p:nvSpPr>
          <p:spPr>
            <a:xfrm>
              <a:off x="19414155" y="9735641"/>
              <a:ext cx="861594" cy="3190700"/>
            </a:xfrm>
            <a:custGeom>
              <a:avLst/>
              <a:gdLst/>
              <a:ahLst/>
              <a:cxnLst/>
              <a:rect l="l" t="t" r="r" b="b"/>
              <a:pathLst>
                <a:path w="861594" h="3190700" extrusionOk="0">
                  <a:moveTo>
                    <a:pt x="0" y="0"/>
                  </a:moveTo>
                  <a:lnTo>
                    <a:pt x="624674" y="0"/>
                  </a:lnTo>
                  <a:lnTo>
                    <a:pt x="566749" y="108406"/>
                  </a:lnTo>
                  <a:cubicBezTo>
                    <a:pt x="352909" y="568825"/>
                    <a:pt x="313631" y="1116766"/>
                    <a:pt x="436088" y="1621736"/>
                  </a:cubicBezTo>
                  <a:cubicBezTo>
                    <a:pt x="544352" y="2063482"/>
                    <a:pt x="690904" y="2488720"/>
                    <a:pt x="818972" y="2921881"/>
                  </a:cubicBezTo>
                  <a:cubicBezTo>
                    <a:pt x="890928" y="3163554"/>
                    <a:pt x="890928" y="3170157"/>
                    <a:pt x="666478" y="3183363"/>
                  </a:cubicBezTo>
                  <a:cubicBezTo>
                    <a:pt x="579339" y="3188315"/>
                    <a:pt x="374282" y="3190131"/>
                    <a:pt x="103725" y="3190626"/>
                  </a:cubicBezTo>
                  <a:lnTo>
                    <a:pt x="0" y="3190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7"/>
            <p:cNvSpPr/>
            <p:nvPr/>
          </p:nvSpPr>
          <p:spPr>
            <a:xfrm>
              <a:off x="15450232" y="2995610"/>
              <a:ext cx="3963922" cy="3227664"/>
            </a:xfrm>
            <a:custGeom>
              <a:avLst/>
              <a:gdLst/>
              <a:ahLst/>
              <a:cxnLst/>
              <a:rect l="l" t="t" r="r" b="b"/>
              <a:pathLst>
                <a:path w="3963922" h="3227664" extrusionOk="0">
                  <a:moveTo>
                    <a:pt x="2036233" y="53"/>
                  </a:moveTo>
                  <a:cubicBezTo>
                    <a:pt x="2116186" y="-435"/>
                    <a:pt x="2196445" y="2443"/>
                    <a:pt x="2276983" y="8881"/>
                  </a:cubicBezTo>
                  <a:cubicBezTo>
                    <a:pt x="2827173" y="53080"/>
                    <a:pt x="3343626" y="182085"/>
                    <a:pt x="3815285" y="413258"/>
                  </a:cubicBezTo>
                  <a:lnTo>
                    <a:pt x="3963922" y="491824"/>
                  </a:lnTo>
                  <a:lnTo>
                    <a:pt x="3963922" y="3227664"/>
                  </a:lnTo>
                  <a:lnTo>
                    <a:pt x="0" y="3227664"/>
                  </a:lnTo>
                  <a:lnTo>
                    <a:pt x="0" y="670708"/>
                  </a:lnTo>
                  <a:lnTo>
                    <a:pt x="26548" y="654001"/>
                  </a:lnTo>
                  <a:cubicBezTo>
                    <a:pt x="153296" y="578726"/>
                    <a:pt x="280704" y="506092"/>
                    <a:pt x="411413" y="439401"/>
                  </a:cubicBezTo>
                  <a:cubicBezTo>
                    <a:pt x="931855" y="171894"/>
                    <a:pt x="1476558" y="3475"/>
                    <a:pt x="2036233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17"/>
            <p:cNvSpPr/>
            <p:nvPr/>
          </p:nvSpPr>
          <p:spPr>
            <a:xfrm>
              <a:off x="15450232" y="6367653"/>
              <a:ext cx="3963922" cy="3223609"/>
            </a:xfrm>
            <a:custGeom>
              <a:avLst/>
              <a:gdLst/>
              <a:ahLst/>
              <a:cxnLst/>
              <a:rect l="l" t="t" r="r" b="b"/>
              <a:pathLst>
                <a:path w="3963922" h="3223609" extrusionOk="0">
                  <a:moveTo>
                    <a:pt x="0" y="0"/>
                  </a:moveTo>
                  <a:lnTo>
                    <a:pt x="3963922" y="0"/>
                  </a:lnTo>
                  <a:lnTo>
                    <a:pt x="3963922" y="3223609"/>
                  </a:lnTo>
                  <a:lnTo>
                    <a:pt x="0" y="3223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17"/>
            <p:cNvSpPr/>
            <p:nvPr/>
          </p:nvSpPr>
          <p:spPr>
            <a:xfrm>
              <a:off x="15450232" y="9735641"/>
              <a:ext cx="3963922" cy="3209262"/>
            </a:xfrm>
            <a:custGeom>
              <a:avLst/>
              <a:gdLst/>
              <a:ahLst/>
              <a:cxnLst/>
              <a:rect l="l" t="t" r="r" b="b"/>
              <a:pathLst>
                <a:path w="3963922" h="3209262" extrusionOk="0">
                  <a:moveTo>
                    <a:pt x="0" y="0"/>
                  </a:moveTo>
                  <a:lnTo>
                    <a:pt x="3963922" y="0"/>
                  </a:lnTo>
                  <a:lnTo>
                    <a:pt x="3963922" y="3190700"/>
                  </a:lnTo>
                  <a:lnTo>
                    <a:pt x="3853268" y="3190778"/>
                  </a:lnTo>
                  <a:cubicBezTo>
                    <a:pt x="3028187" y="3190636"/>
                    <a:pt x="1806877" y="3183941"/>
                    <a:pt x="1279504" y="3208454"/>
                  </a:cubicBezTo>
                  <a:cubicBezTo>
                    <a:pt x="1090702" y="3217699"/>
                    <a:pt x="1000262" y="3149027"/>
                    <a:pt x="963954" y="2930465"/>
                  </a:cubicBezTo>
                  <a:cubicBezTo>
                    <a:pt x="919725" y="2662380"/>
                    <a:pt x="841828" y="2402219"/>
                    <a:pt x="812121" y="2129512"/>
                  </a:cubicBezTo>
                  <a:cubicBezTo>
                    <a:pt x="791656" y="1942645"/>
                    <a:pt x="703197" y="1840958"/>
                    <a:pt x="544102" y="1799359"/>
                  </a:cubicBezTo>
                  <a:cubicBezTo>
                    <a:pt x="359922" y="1751321"/>
                    <a:pt x="180568" y="1788711"/>
                    <a:pt x="1308" y="1820716"/>
                  </a:cubicBezTo>
                  <a:lnTo>
                    <a:pt x="0" y="1820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17"/>
            <p:cNvSpPr/>
            <p:nvPr/>
          </p:nvSpPr>
          <p:spPr>
            <a:xfrm>
              <a:off x="16884442" y="4080688"/>
              <a:ext cx="1095502" cy="1057508"/>
            </a:xfrm>
            <a:custGeom>
              <a:avLst/>
              <a:gdLst/>
              <a:ahLst/>
              <a:cxnLst/>
              <a:rect l="l" t="t" r="r" b="b"/>
              <a:pathLst>
                <a:path w="842" h="812" extrusionOk="0">
                  <a:moveTo>
                    <a:pt x="799" y="529"/>
                  </a:moveTo>
                  <a:lnTo>
                    <a:pt x="799" y="529"/>
                  </a:lnTo>
                  <a:cubicBezTo>
                    <a:pt x="795" y="538"/>
                    <a:pt x="761" y="544"/>
                    <a:pt x="667" y="514"/>
                  </a:cubicBezTo>
                  <a:cubicBezTo>
                    <a:pt x="662" y="512"/>
                    <a:pt x="656" y="510"/>
                    <a:pt x="652" y="508"/>
                  </a:cubicBezTo>
                  <a:cubicBezTo>
                    <a:pt x="677" y="479"/>
                    <a:pt x="696" y="446"/>
                    <a:pt x="709" y="410"/>
                  </a:cubicBezTo>
                  <a:cubicBezTo>
                    <a:pt x="793" y="481"/>
                    <a:pt x="806" y="518"/>
                    <a:pt x="799" y="529"/>
                  </a:cubicBezTo>
                  <a:close/>
                  <a:moveTo>
                    <a:pt x="626" y="499"/>
                  </a:moveTo>
                  <a:lnTo>
                    <a:pt x="626" y="499"/>
                  </a:lnTo>
                  <a:cubicBezTo>
                    <a:pt x="572" y="478"/>
                    <a:pt x="509" y="449"/>
                    <a:pt x="445" y="415"/>
                  </a:cubicBezTo>
                  <a:cubicBezTo>
                    <a:pt x="454" y="411"/>
                    <a:pt x="463" y="405"/>
                    <a:pt x="472" y="400"/>
                  </a:cubicBezTo>
                  <a:cubicBezTo>
                    <a:pt x="544" y="359"/>
                    <a:pt x="628" y="303"/>
                    <a:pt x="696" y="249"/>
                  </a:cubicBezTo>
                  <a:cubicBezTo>
                    <a:pt x="701" y="268"/>
                    <a:pt x="703" y="288"/>
                    <a:pt x="703" y="307"/>
                  </a:cubicBezTo>
                  <a:cubicBezTo>
                    <a:pt x="703" y="379"/>
                    <a:pt x="676" y="447"/>
                    <a:pt x="626" y="499"/>
                  </a:cubicBezTo>
                  <a:close/>
                  <a:moveTo>
                    <a:pt x="578" y="585"/>
                  </a:moveTo>
                  <a:lnTo>
                    <a:pt x="263" y="585"/>
                  </a:lnTo>
                  <a:cubicBezTo>
                    <a:pt x="257" y="560"/>
                    <a:pt x="246" y="538"/>
                    <a:pt x="230" y="518"/>
                  </a:cubicBezTo>
                  <a:cubicBezTo>
                    <a:pt x="288" y="496"/>
                    <a:pt x="353" y="465"/>
                    <a:pt x="420" y="429"/>
                  </a:cubicBezTo>
                  <a:cubicBezTo>
                    <a:pt x="487" y="465"/>
                    <a:pt x="551" y="496"/>
                    <a:pt x="610" y="518"/>
                  </a:cubicBezTo>
                  <a:cubicBezTo>
                    <a:pt x="594" y="539"/>
                    <a:pt x="584" y="560"/>
                    <a:pt x="578" y="585"/>
                  </a:cubicBezTo>
                  <a:close/>
                  <a:moveTo>
                    <a:pt x="573" y="627"/>
                  </a:moveTo>
                  <a:lnTo>
                    <a:pt x="573" y="652"/>
                  </a:lnTo>
                  <a:lnTo>
                    <a:pt x="323" y="652"/>
                  </a:lnTo>
                  <a:cubicBezTo>
                    <a:pt x="316" y="652"/>
                    <a:pt x="310" y="658"/>
                    <a:pt x="310" y="664"/>
                  </a:cubicBezTo>
                  <a:cubicBezTo>
                    <a:pt x="310" y="671"/>
                    <a:pt x="316" y="677"/>
                    <a:pt x="323" y="677"/>
                  </a:cubicBezTo>
                  <a:lnTo>
                    <a:pt x="573" y="677"/>
                  </a:lnTo>
                  <a:lnTo>
                    <a:pt x="573" y="714"/>
                  </a:lnTo>
                  <a:cubicBezTo>
                    <a:pt x="573" y="716"/>
                    <a:pt x="570" y="718"/>
                    <a:pt x="568" y="718"/>
                  </a:cubicBezTo>
                  <a:lnTo>
                    <a:pt x="273" y="718"/>
                  </a:lnTo>
                  <a:cubicBezTo>
                    <a:pt x="271" y="718"/>
                    <a:pt x="269" y="716"/>
                    <a:pt x="269" y="714"/>
                  </a:cubicBezTo>
                  <a:lnTo>
                    <a:pt x="269" y="629"/>
                  </a:lnTo>
                  <a:cubicBezTo>
                    <a:pt x="269" y="622"/>
                    <a:pt x="268" y="616"/>
                    <a:pt x="267" y="609"/>
                  </a:cubicBezTo>
                  <a:lnTo>
                    <a:pt x="574" y="609"/>
                  </a:lnTo>
                  <a:cubicBezTo>
                    <a:pt x="573" y="615"/>
                    <a:pt x="573" y="621"/>
                    <a:pt x="573" y="627"/>
                  </a:cubicBezTo>
                  <a:lnTo>
                    <a:pt x="483" y="787"/>
                  </a:lnTo>
                  <a:lnTo>
                    <a:pt x="358" y="787"/>
                  </a:lnTo>
                  <a:cubicBezTo>
                    <a:pt x="332" y="787"/>
                    <a:pt x="309" y="768"/>
                    <a:pt x="303" y="742"/>
                  </a:cubicBezTo>
                  <a:lnTo>
                    <a:pt x="539" y="742"/>
                  </a:lnTo>
                  <a:cubicBezTo>
                    <a:pt x="533" y="768"/>
                    <a:pt x="510" y="787"/>
                    <a:pt x="483" y="787"/>
                  </a:cubicBezTo>
                  <a:lnTo>
                    <a:pt x="573" y="627"/>
                  </a:lnTo>
                  <a:close/>
                  <a:moveTo>
                    <a:pt x="137" y="307"/>
                  </a:moveTo>
                  <a:lnTo>
                    <a:pt x="137" y="307"/>
                  </a:lnTo>
                  <a:cubicBezTo>
                    <a:pt x="137" y="288"/>
                    <a:pt x="139" y="268"/>
                    <a:pt x="143" y="249"/>
                  </a:cubicBezTo>
                  <a:cubicBezTo>
                    <a:pt x="204" y="299"/>
                    <a:pt x="282" y="351"/>
                    <a:pt x="367" y="400"/>
                  </a:cubicBezTo>
                  <a:cubicBezTo>
                    <a:pt x="376" y="405"/>
                    <a:pt x="385" y="411"/>
                    <a:pt x="394" y="415"/>
                  </a:cubicBezTo>
                  <a:cubicBezTo>
                    <a:pt x="329" y="449"/>
                    <a:pt x="267" y="478"/>
                    <a:pt x="213" y="499"/>
                  </a:cubicBezTo>
                  <a:cubicBezTo>
                    <a:pt x="164" y="447"/>
                    <a:pt x="137" y="379"/>
                    <a:pt x="137" y="307"/>
                  </a:cubicBezTo>
                  <a:close/>
                  <a:moveTo>
                    <a:pt x="173" y="514"/>
                  </a:moveTo>
                  <a:lnTo>
                    <a:pt x="173" y="514"/>
                  </a:lnTo>
                  <a:cubicBezTo>
                    <a:pt x="79" y="544"/>
                    <a:pt x="45" y="538"/>
                    <a:pt x="40" y="529"/>
                  </a:cubicBezTo>
                  <a:cubicBezTo>
                    <a:pt x="34" y="518"/>
                    <a:pt x="48" y="481"/>
                    <a:pt x="130" y="410"/>
                  </a:cubicBezTo>
                  <a:cubicBezTo>
                    <a:pt x="143" y="446"/>
                    <a:pt x="162" y="479"/>
                    <a:pt x="188" y="508"/>
                  </a:cubicBezTo>
                  <a:cubicBezTo>
                    <a:pt x="182" y="510"/>
                    <a:pt x="178" y="512"/>
                    <a:pt x="173" y="514"/>
                  </a:cubicBezTo>
                  <a:close/>
                  <a:moveTo>
                    <a:pt x="119" y="197"/>
                  </a:moveTo>
                  <a:lnTo>
                    <a:pt x="119" y="197"/>
                  </a:lnTo>
                  <a:cubicBezTo>
                    <a:pt x="45" y="131"/>
                    <a:pt x="34" y="99"/>
                    <a:pt x="40" y="89"/>
                  </a:cubicBezTo>
                  <a:cubicBezTo>
                    <a:pt x="45" y="79"/>
                    <a:pt x="83" y="73"/>
                    <a:pt x="186" y="108"/>
                  </a:cubicBezTo>
                  <a:cubicBezTo>
                    <a:pt x="162" y="137"/>
                    <a:pt x="142" y="171"/>
                    <a:pt x="129" y="206"/>
                  </a:cubicBezTo>
                  <a:cubicBezTo>
                    <a:pt x="126" y="204"/>
                    <a:pt x="122" y="200"/>
                    <a:pt x="119" y="197"/>
                  </a:cubicBezTo>
                  <a:close/>
                  <a:moveTo>
                    <a:pt x="420" y="24"/>
                  </a:moveTo>
                  <a:lnTo>
                    <a:pt x="420" y="24"/>
                  </a:lnTo>
                  <a:cubicBezTo>
                    <a:pt x="546" y="24"/>
                    <a:pt x="654" y="109"/>
                    <a:pt x="689" y="223"/>
                  </a:cubicBezTo>
                  <a:cubicBezTo>
                    <a:pt x="634" y="269"/>
                    <a:pt x="557" y="324"/>
                    <a:pt x="461" y="378"/>
                  </a:cubicBezTo>
                  <a:cubicBezTo>
                    <a:pt x="446" y="386"/>
                    <a:pt x="434" y="394"/>
                    <a:pt x="420" y="402"/>
                  </a:cubicBezTo>
                  <a:cubicBezTo>
                    <a:pt x="406" y="394"/>
                    <a:pt x="393" y="386"/>
                    <a:pt x="379" y="378"/>
                  </a:cubicBezTo>
                  <a:cubicBezTo>
                    <a:pt x="291" y="328"/>
                    <a:pt x="211" y="274"/>
                    <a:pt x="150" y="223"/>
                  </a:cubicBezTo>
                  <a:cubicBezTo>
                    <a:pt x="186" y="108"/>
                    <a:pt x="293" y="24"/>
                    <a:pt x="420" y="24"/>
                  </a:cubicBezTo>
                  <a:close/>
                  <a:moveTo>
                    <a:pt x="799" y="89"/>
                  </a:moveTo>
                  <a:lnTo>
                    <a:pt x="799" y="89"/>
                  </a:lnTo>
                  <a:cubicBezTo>
                    <a:pt x="808" y="105"/>
                    <a:pt x="778" y="148"/>
                    <a:pt x="710" y="207"/>
                  </a:cubicBezTo>
                  <a:cubicBezTo>
                    <a:pt x="697" y="171"/>
                    <a:pt x="678" y="137"/>
                    <a:pt x="653" y="108"/>
                  </a:cubicBezTo>
                  <a:cubicBezTo>
                    <a:pt x="756" y="73"/>
                    <a:pt x="795" y="79"/>
                    <a:pt x="799" y="89"/>
                  </a:cubicBezTo>
                  <a:close/>
                  <a:moveTo>
                    <a:pt x="716" y="384"/>
                  </a:moveTo>
                  <a:lnTo>
                    <a:pt x="716" y="384"/>
                  </a:lnTo>
                  <a:cubicBezTo>
                    <a:pt x="723" y="359"/>
                    <a:pt x="727" y="334"/>
                    <a:pt x="727" y="307"/>
                  </a:cubicBezTo>
                  <a:cubicBezTo>
                    <a:pt x="727" y="281"/>
                    <a:pt x="723" y="256"/>
                    <a:pt x="718" y="232"/>
                  </a:cubicBezTo>
                  <a:cubicBezTo>
                    <a:pt x="791" y="171"/>
                    <a:pt x="841" y="111"/>
                    <a:pt x="821" y="77"/>
                  </a:cubicBezTo>
                  <a:cubicBezTo>
                    <a:pt x="804" y="46"/>
                    <a:pt x="740" y="50"/>
                    <a:pt x="635" y="88"/>
                  </a:cubicBezTo>
                  <a:cubicBezTo>
                    <a:pt x="580" y="34"/>
                    <a:pt x="504" y="0"/>
                    <a:pt x="420" y="0"/>
                  </a:cubicBezTo>
                  <a:cubicBezTo>
                    <a:pt x="335" y="0"/>
                    <a:pt x="259" y="34"/>
                    <a:pt x="204" y="88"/>
                  </a:cubicBezTo>
                  <a:cubicBezTo>
                    <a:pt x="99" y="50"/>
                    <a:pt x="36" y="46"/>
                    <a:pt x="18" y="77"/>
                  </a:cubicBezTo>
                  <a:cubicBezTo>
                    <a:pt x="2" y="104"/>
                    <a:pt x="31" y="151"/>
                    <a:pt x="102" y="215"/>
                  </a:cubicBezTo>
                  <a:cubicBezTo>
                    <a:pt x="108" y="221"/>
                    <a:pt x="114" y="226"/>
                    <a:pt x="122" y="232"/>
                  </a:cubicBezTo>
                  <a:cubicBezTo>
                    <a:pt x="116" y="256"/>
                    <a:pt x="112" y="281"/>
                    <a:pt x="112" y="307"/>
                  </a:cubicBezTo>
                  <a:cubicBezTo>
                    <a:pt x="112" y="334"/>
                    <a:pt x="117" y="359"/>
                    <a:pt x="122" y="384"/>
                  </a:cubicBezTo>
                  <a:cubicBezTo>
                    <a:pt x="36" y="457"/>
                    <a:pt x="0" y="509"/>
                    <a:pt x="18" y="540"/>
                  </a:cubicBezTo>
                  <a:cubicBezTo>
                    <a:pt x="26" y="553"/>
                    <a:pt x="42" y="560"/>
                    <a:pt x="68" y="560"/>
                  </a:cubicBezTo>
                  <a:cubicBezTo>
                    <a:pt x="95" y="560"/>
                    <a:pt x="133" y="552"/>
                    <a:pt x="180" y="536"/>
                  </a:cubicBezTo>
                  <a:cubicBezTo>
                    <a:pt x="189" y="534"/>
                    <a:pt x="197" y="531"/>
                    <a:pt x="205" y="529"/>
                  </a:cubicBezTo>
                  <a:cubicBezTo>
                    <a:pt x="231" y="556"/>
                    <a:pt x="245" y="591"/>
                    <a:pt x="245" y="629"/>
                  </a:cubicBezTo>
                  <a:lnTo>
                    <a:pt x="245" y="714"/>
                  </a:lnTo>
                  <a:cubicBezTo>
                    <a:pt x="245" y="730"/>
                    <a:pt x="258" y="742"/>
                    <a:pt x="273" y="742"/>
                  </a:cubicBezTo>
                  <a:lnTo>
                    <a:pt x="279" y="742"/>
                  </a:lnTo>
                  <a:cubicBezTo>
                    <a:pt x="284" y="781"/>
                    <a:pt x="317" y="811"/>
                    <a:pt x="358" y="811"/>
                  </a:cubicBezTo>
                  <a:lnTo>
                    <a:pt x="483" y="811"/>
                  </a:lnTo>
                  <a:cubicBezTo>
                    <a:pt x="523" y="811"/>
                    <a:pt x="557" y="781"/>
                    <a:pt x="563" y="742"/>
                  </a:cubicBezTo>
                  <a:lnTo>
                    <a:pt x="568" y="742"/>
                  </a:lnTo>
                  <a:cubicBezTo>
                    <a:pt x="584" y="742"/>
                    <a:pt x="598" y="730"/>
                    <a:pt x="598" y="714"/>
                  </a:cubicBezTo>
                  <a:lnTo>
                    <a:pt x="598" y="627"/>
                  </a:lnTo>
                  <a:cubicBezTo>
                    <a:pt x="598" y="591"/>
                    <a:pt x="610" y="555"/>
                    <a:pt x="634" y="529"/>
                  </a:cubicBezTo>
                  <a:cubicBezTo>
                    <a:pt x="643" y="531"/>
                    <a:pt x="651" y="534"/>
                    <a:pt x="659" y="536"/>
                  </a:cubicBezTo>
                  <a:cubicBezTo>
                    <a:pt x="706" y="552"/>
                    <a:pt x="745" y="560"/>
                    <a:pt x="772" y="560"/>
                  </a:cubicBezTo>
                  <a:cubicBezTo>
                    <a:pt x="797" y="560"/>
                    <a:pt x="814" y="553"/>
                    <a:pt x="821" y="540"/>
                  </a:cubicBezTo>
                  <a:cubicBezTo>
                    <a:pt x="839" y="509"/>
                    <a:pt x="804" y="457"/>
                    <a:pt x="716" y="3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17"/>
            <p:cNvSpPr/>
            <p:nvPr/>
          </p:nvSpPr>
          <p:spPr>
            <a:xfrm>
              <a:off x="16955681" y="10811517"/>
              <a:ext cx="953024" cy="1057510"/>
            </a:xfrm>
            <a:custGeom>
              <a:avLst/>
              <a:gdLst/>
              <a:ahLst/>
              <a:cxnLst/>
              <a:rect l="l" t="t" r="r" b="b"/>
              <a:pathLst>
                <a:path w="262678" h="291382" extrusionOk="0">
                  <a:moveTo>
                    <a:pt x="64936" y="262280"/>
                  </a:moveTo>
                  <a:lnTo>
                    <a:pt x="64936" y="283118"/>
                  </a:lnTo>
                  <a:lnTo>
                    <a:pt x="96617" y="283118"/>
                  </a:lnTo>
                  <a:lnTo>
                    <a:pt x="96617" y="275214"/>
                  </a:lnTo>
                  <a:cubicBezTo>
                    <a:pt x="96617" y="272699"/>
                    <a:pt x="98777" y="271262"/>
                    <a:pt x="101657" y="271262"/>
                  </a:cubicBezTo>
                  <a:cubicBezTo>
                    <a:pt x="104177" y="271262"/>
                    <a:pt x="105617" y="272699"/>
                    <a:pt x="105617" y="275214"/>
                  </a:cubicBezTo>
                  <a:lnTo>
                    <a:pt x="105617" y="283118"/>
                  </a:lnTo>
                  <a:lnTo>
                    <a:pt x="197779" y="283118"/>
                  </a:lnTo>
                  <a:lnTo>
                    <a:pt x="197779" y="262280"/>
                  </a:lnTo>
                  <a:lnTo>
                    <a:pt x="64936" y="262280"/>
                  </a:lnTo>
                  <a:close/>
                  <a:moveTo>
                    <a:pt x="97834" y="151178"/>
                  </a:moveTo>
                  <a:cubicBezTo>
                    <a:pt x="100398" y="150454"/>
                    <a:pt x="102596" y="152627"/>
                    <a:pt x="102596" y="155162"/>
                  </a:cubicBezTo>
                  <a:lnTo>
                    <a:pt x="106993" y="240634"/>
                  </a:lnTo>
                  <a:cubicBezTo>
                    <a:pt x="107359" y="242807"/>
                    <a:pt x="105527" y="245342"/>
                    <a:pt x="102963" y="245342"/>
                  </a:cubicBezTo>
                  <a:cubicBezTo>
                    <a:pt x="100398" y="245342"/>
                    <a:pt x="98566" y="243531"/>
                    <a:pt x="97834" y="240996"/>
                  </a:cubicBezTo>
                  <a:lnTo>
                    <a:pt x="93437" y="155524"/>
                  </a:lnTo>
                  <a:cubicBezTo>
                    <a:pt x="93437" y="152989"/>
                    <a:pt x="95635" y="151178"/>
                    <a:pt x="97834" y="151178"/>
                  </a:cubicBezTo>
                  <a:close/>
                  <a:moveTo>
                    <a:pt x="9495" y="138685"/>
                  </a:moveTo>
                  <a:lnTo>
                    <a:pt x="31455" y="253297"/>
                  </a:lnTo>
                  <a:lnTo>
                    <a:pt x="231260" y="253297"/>
                  </a:lnTo>
                  <a:lnTo>
                    <a:pt x="252860" y="138685"/>
                  </a:lnTo>
                  <a:lnTo>
                    <a:pt x="9495" y="138685"/>
                  </a:lnTo>
                  <a:close/>
                  <a:moveTo>
                    <a:pt x="112097" y="107068"/>
                  </a:moveTo>
                  <a:lnTo>
                    <a:pt x="112097" y="129703"/>
                  </a:lnTo>
                  <a:lnTo>
                    <a:pt x="138738" y="129703"/>
                  </a:lnTo>
                  <a:lnTo>
                    <a:pt x="138738" y="107068"/>
                  </a:lnTo>
                  <a:lnTo>
                    <a:pt x="133698" y="109223"/>
                  </a:lnTo>
                  <a:cubicBezTo>
                    <a:pt x="131538" y="110660"/>
                    <a:pt x="128658" y="111379"/>
                    <a:pt x="125778" y="111379"/>
                  </a:cubicBezTo>
                  <a:cubicBezTo>
                    <a:pt x="122538" y="111379"/>
                    <a:pt x="119658" y="110660"/>
                    <a:pt x="117137" y="109223"/>
                  </a:cubicBezTo>
                  <a:lnTo>
                    <a:pt x="112097" y="107068"/>
                  </a:lnTo>
                  <a:close/>
                  <a:moveTo>
                    <a:pt x="55936" y="96289"/>
                  </a:moveTo>
                  <a:lnTo>
                    <a:pt x="47656" y="100960"/>
                  </a:lnTo>
                  <a:lnTo>
                    <a:pt x="47656" y="129703"/>
                  </a:lnTo>
                  <a:lnTo>
                    <a:pt x="73936" y="129703"/>
                  </a:lnTo>
                  <a:lnTo>
                    <a:pt x="73936" y="100960"/>
                  </a:lnTo>
                  <a:lnTo>
                    <a:pt x="65296" y="96289"/>
                  </a:lnTo>
                  <a:cubicBezTo>
                    <a:pt x="62056" y="94852"/>
                    <a:pt x="58816" y="94852"/>
                    <a:pt x="55936" y="96289"/>
                  </a:cubicBezTo>
                  <a:close/>
                  <a:moveTo>
                    <a:pt x="112097" y="59642"/>
                  </a:moveTo>
                  <a:lnTo>
                    <a:pt x="112097" y="97008"/>
                  </a:lnTo>
                  <a:lnTo>
                    <a:pt x="121098" y="101678"/>
                  </a:lnTo>
                  <a:cubicBezTo>
                    <a:pt x="123978" y="102756"/>
                    <a:pt x="127218" y="102756"/>
                    <a:pt x="130098" y="101678"/>
                  </a:cubicBezTo>
                  <a:lnTo>
                    <a:pt x="138738" y="97008"/>
                  </a:lnTo>
                  <a:lnTo>
                    <a:pt x="138738" y="59642"/>
                  </a:lnTo>
                  <a:lnTo>
                    <a:pt x="133698" y="62157"/>
                  </a:lnTo>
                  <a:cubicBezTo>
                    <a:pt x="131538" y="63594"/>
                    <a:pt x="128658" y="64313"/>
                    <a:pt x="125778" y="64313"/>
                  </a:cubicBezTo>
                  <a:cubicBezTo>
                    <a:pt x="122538" y="64313"/>
                    <a:pt x="119658" y="63594"/>
                    <a:pt x="117137" y="62157"/>
                  </a:cubicBezTo>
                  <a:lnTo>
                    <a:pt x="112097" y="59642"/>
                  </a:lnTo>
                  <a:close/>
                  <a:moveTo>
                    <a:pt x="203899" y="56049"/>
                  </a:moveTo>
                  <a:lnTo>
                    <a:pt x="203899" y="129703"/>
                  </a:lnTo>
                  <a:lnTo>
                    <a:pt x="221899" y="129703"/>
                  </a:lnTo>
                  <a:lnTo>
                    <a:pt x="221539" y="56049"/>
                  </a:lnTo>
                  <a:lnTo>
                    <a:pt x="203899" y="56049"/>
                  </a:lnTo>
                  <a:close/>
                  <a:moveTo>
                    <a:pt x="177619" y="56049"/>
                  </a:moveTo>
                  <a:lnTo>
                    <a:pt x="177619" y="129703"/>
                  </a:lnTo>
                  <a:lnTo>
                    <a:pt x="194899" y="129703"/>
                  </a:lnTo>
                  <a:lnTo>
                    <a:pt x="194899" y="56049"/>
                  </a:lnTo>
                  <a:lnTo>
                    <a:pt x="177619" y="56049"/>
                  </a:lnTo>
                  <a:close/>
                  <a:moveTo>
                    <a:pt x="55936" y="31617"/>
                  </a:moveTo>
                  <a:lnTo>
                    <a:pt x="47656" y="36288"/>
                  </a:lnTo>
                  <a:lnTo>
                    <a:pt x="47656" y="90540"/>
                  </a:lnTo>
                  <a:lnTo>
                    <a:pt x="51976" y="88744"/>
                  </a:lnTo>
                  <a:cubicBezTo>
                    <a:pt x="57736" y="85870"/>
                    <a:pt x="63856" y="85870"/>
                    <a:pt x="69256" y="88744"/>
                  </a:cubicBezTo>
                  <a:lnTo>
                    <a:pt x="73936" y="90540"/>
                  </a:lnTo>
                  <a:lnTo>
                    <a:pt x="73936" y="36288"/>
                  </a:lnTo>
                  <a:lnTo>
                    <a:pt x="65296" y="31617"/>
                  </a:lnTo>
                  <a:cubicBezTo>
                    <a:pt x="62056" y="30180"/>
                    <a:pt x="58816" y="30180"/>
                    <a:pt x="55936" y="31617"/>
                  </a:cubicBezTo>
                  <a:close/>
                  <a:moveTo>
                    <a:pt x="125778" y="17246"/>
                  </a:moveTo>
                  <a:lnTo>
                    <a:pt x="113537" y="50300"/>
                  </a:lnTo>
                  <a:lnTo>
                    <a:pt x="121098" y="53893"/>
                  </a:lnTo>
                  <a:cubicBezTo>
                    <a:pt x="123978" y="56049"/>
                    <a:pt x="127218" y="56049"/>
                    <a:pt x="130098" y="53893"/>
                  </a:cubicBezTo>
                  <a:lnTo>
                    <a:pt x="138018" y="50300"/>
                  </a:lnTo>
                  <a:lnTo>
                    <a:pt x="125778" y="17246"/>
                  </a:lnTo>
                  <a:close/>
                  <a:moveTo>
                    <a:pt x="199579" y="13653"/>
                  </a:moveTo>
                  <a:lnTo>
                    <a:pt x="180859" y="47426"/>
                  </a:lnTo>
                  <a:lnTo>
                    <a:pt x="218299" y="47426"/>
                  </a:lnTo>
                  <a:lnTo>
                    <a:pt x="199579" y="13653"/>
                  </a:lnTo>
                  <a:close/>
                  <a:moveTo>
                    <a:pt x="56296" y="9701"/>
                  </a:moveTo>
                  <a:lnTo>
                    <a:pt x="55576" y="10060"/>
                  </a:lnTo>
                  <a:lnTo>
                    <a:pt x="55576" y="22276"/>
                  </a:lnTo>
                  <a:cubicBezTo>
                    <a:pt x="58816" y="21557"/>
                    <a:pt x="62056" y="21557"/>
                    <a:pt x="65656" y="22276"/>
                  </a:cubicBezTo>
                  <a:lnTo>
                    <a:pt x="65656" y="10060"/>
                  </a:lnTo>
                  <a:lnTo>
                    <a:pt x="64936" y="9701"/>
                  </a:lnTo>
                  <a:cubicBezTo>
                    <a:pt x="62056" y="8623"/>
                    <a:pt x="58816" y="8623"/>
                    <a:pt x="56296" y="9701"/>
                  </a:cubicBezTo>
                  <a:close/>
                  <a:moveTo>
                    <a:pt x="125778" y="0"/>
                  </a:moveTo>
                  <a:cubicBezTo>
                    <a:pt x="127218" y="0"/>
                    <a:pt x="129018" y="1078"/>
                    <a:pt x="129738" y="2875"/>
                  </a:cubicBezTo>
                  <a:lnTo>
                    <a:pt x="147738" y="50660"/>
                  </a:lnTo>
                  <a:cubicBezTo>
                    <a:pt x="147738" y="51378"/>
                    <a:pt x="147738" y="52097"/>
                    <a:pt x="147738" y="52815"/>
                  </a:cubicBezTo>
                  <a:lnTo>
                    <a:pt x="147738" y="129703"/>
                  </a:lnTo>
                  <a:lnTo>
                    <a:pt x="168618" y="129703"/>
                  </a:lnTo>
                  <a:lnTo>
                    <a:pt x="168618" y="51737"/>
                  </a:lnTo>
                  <a:cubicBezTo>
                    <a:pt x="168618" y="50660"/>
                    <a:pt x="168978" y="49941"/>
                    <a:pt x="168978" y="49582"/>
                  </a:cubicBezTo>
                  <a:lnTo>
                    <a:pt x="195259" y="2515"/>
                  </a:lnTo>
                  <a:cubicBezTo>
                    <a:pt x="196339" y="719"/>
                    <a:pt x="197779" y="0"/>
                    <a:pt x="199579" y="0"/>
                  </a:cubicBezTo>
                  <a:cubicBezTo>
                    <a:pt x="200659" y="0"/>
                    <a:pt x="202819" y="719"/>
                    <a:pt x="203179" y="2515"/>
                  </a:cubicBezTo>
                  <a:lnTo>
                    <a:pt x="229820" y="49582"/>
                  </a:lnTo>
                  <a:cubicBezTo>
                    <a:pt x="229820" y="49941"/>
                    <a:pt x="230540" y="50660"/>
                    <a:pt x="230540" y="51737"/>
                  </a:cubicBezTo>
                  <a:lnTo>
                    <a:pt x="230540" y="129703"/>
                  </a:lnTo>
                  <a:lnTo>
                    <a:pt x="258260" y="129703"/>
                  </a:lnTo>
                  <a:cubicBezTo>
                    <a:pt x="259340" y="129703"/>
                    <a:pt x="260420" y="130062"/>
                    <a:pt x="261860" y="131140"/>
                  </a:cubicBezTo>
                  <a:cubicBezTo>
                    <a:pt x="262220" y="132577"/>
                    <a:pt x="262940" y="133655"/>
                    <a:pt x="262580" y="135092"/>
                  </a:cubicBezTo>
                  <a:lnTo>
                    <a:pt x="238820" y="258687"/>
                  </a:lnTo>
                  <a:cubicBezTo>
                    <a:pt x="238460" y="260483"/>
                    <a:pt x="236660" y="262280"/>
                    <a:pt x="234500" y="262280"/>
                  </a:cubicBezTo>
                  <a:lnTo>
                    <a:pt x="206779" y="262280"/>
                  </a:lnTo>
                  <a:lnTo>
                    <a:pt x="206779" y="287430"/>
                  </a:lnTo>
                  <a:cubicBezTo>
                    <a:pt x="206779" y="289945"/>
                    <a:pt x="204259" y="291382"/>
                    <a:pt x="202459" y="291382"/>
                  </a:cubicBezTo>
                  <a:lnTo>
                    <a:pt x="60616" y="291382"/>
                  </a:lnTo>
                  <a:cubicBezTo>
                    <a:pt x="58096" y="291382"/>
                    <a:pt x="55936" y="289945"/>
                    <a:pt x="55936" y="287430"/>
                  </a:cubicBezTo>
                  <a:lnTo>
                    <a:pt x="55936" y="262280"/>
                  </a:lnTo>
                  <a:lnTo>
                    <a:pt x="27855" y="262280"/>
                  </a:lnTo>
                  <a:cubicBezTo>
                    <a:pt x="26055" y="262280"/>
                    <a:pt x="24255" y="260483"/>
                    <a:pt x="23535" y="258687"/>
                  </a:cubicBezTo>
                  <a:lnTo>
                    <a:pt x="135" y="135092"/>
                  </a:lnTo>
                  <a:cubicBezTo>
                    <a:pt x="-225" y="133655"/>
                    <a:pt x="135" y="132577"/>
                    <a:pt x="1215" y="131140"/>
                  </a:cubicBezTo>
                  <a:cubicBezTo>
                    <a:pt x="1935" y="130062"/>
                    <a:pt x="3015" y="129703"/>
                    <a:pt x="4455" y="129703"/>
                  </a:cubicBezTo>
                  <a:lnTo>
                    <a:pt x="38655" y="129703"/>
                  </a:lnTo>
                  <a:lnTo>
                    <a:pt x="38655" y="38444"/>
                  </a:lnTo>
                  <a:cubicBezTo>
                    <a:pt x="30015" y="40240"/>
                    <a:pt x="23895" y="46348"/>
                    <a:pt x="23895" y="53893"/>
                  </a:cubicBezTo>
                  <a:lnTo>
                    <a:pt x="23895" y="90540"/>
                  </a:lnTo>
                  <a:cubicBezTo>
                    <a:pt x="23895" y="93055"/>
                    <a:pt x="21735" y="95211"/>
                    <a:pt x="19215" y="95211"/>
                  </a:cubicBezTo>
                  <a:cubicBezTo>
                    <a:pt x="17055" y="95211"/>
                    <a:pt x="14895" y="93055"/>
                    <a:pt x="14895" y="90540"/>
                  </a:cubicBezTo>
                  <a:lnTo>
                    <a:pt x="14895" y="53893"/>
                  </a:lnTo>
                  <a:cubicBezTo>
                    <a:pt x="14895" y="40600"/>
                    <a:pt x="26775" y="29821"/>
                    <a:pt x="41896" y="29102"/>
                  </a:cubicBezTo>
                  <a:lnTo>
                    <a:pt x="46576" y="26587"/>
                  </a:lnTo>
                  <a:lnTo>
                    <a:pt x="46576" y="7186"/>
                  </a:lnTo>
                  <a:cubicBezTo>
                    <a:pt x="46576" y="5749"/>
                    <a:pt x="48016" y="4312"/>
                    <a:pt x="49456" y="3593"/>
                  </a:cubicBezTo>
                  <a:lnTo>
                    <a:pt x="52336" y="2156"/>
                  </a:lnTo>
                  <a:cubicBezTo>
                    <a:pt x="57736" y="-359"/>
                    <a:pt x="63856" y="-359"/>
                    <a:pt x="68536" y="2156"/>
                  </a:cubicBezTo>
                  <a:lnTo>
                    <a:pt x="71776" y="3593"/>
                  </a:lnTo>
                  <a:cubicBezTo>
                    <a:pt x="73576" y="4312"/>
                    <a:pt x="74296" y="5749"/>
                    <a:pt x="74296" y="7186"/>
                  </a:cubicBezTo>
                  <a:lnTo>
                    <a:pt x="74296" y="26587"/>
                  </a:lnTo>
                  <a:lnTo>
                    <a:pt x="80416" y="29821"/>
                  </a:lnTo>
                  <a:cubicBezTo>
                    <a:pt x="82216" y="30540"/>
                    <a:pt x="82936" y="31617"/>
                    <a:pt x="82936" y="33414"/>
                  </a:cubicBezTo>
                  <a:lnTo>
                    <a:pt x="82936" y="129703"/>
                  </a:lnTo>
                  <a:lnTo>
                    <a:pt x="103457" y="129703"/>
                  </a:lnTo>
                  <a:lnTo>
                    <a:pt x="103457" y="52815"/>
                  </a:lnTo>
                  <a:cubicBezTo>
                    <a:pt x="103457" y="52097"/>
                    <a:pt x="103457" y="51378"/>
                    <a:pt x="103817" y="50660"/>
                  </a:cubicBezTo>
                  <a:lnTo>
                    <a:pt x="121098" y="2875"/>
                  </a:lnTo>
                  <a:cubicBezTo>
                    <a:pt x="122178" y="1078"/>
                    <a:pt x="123618" y="0"/>
                    <a:pt x="125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17"/>
            <p:cNvSpPr/>
            <p:nvPr/>
          </p:nvSpPr>
          <p:spPr>
            <a:xfrm>
              <a:off x="16903439" y="7452287"/>
              <a:ext cx="1057508" cy="1054340"/>
            </a:xfrm>
            <a:custGeom>
              <a:avLst/>
              <a:gdLst/>
              <a:ahLst/>
              <a:cxnLst/>
              <a:rect l="l" t="t" r="r" b="b"/>
              <a:pathLst>
                <a:path w="291739" h="291741" extrusionOk="0">
                  <a:moveTo>
                    <a:pt x="32788" y="171664"/>
                  </a:moveTo>
                  <a:lnTo>
                    <a:pt x="32788" y="272687"/>
                  </a:lnTo>
                  <a:cubicBezTo>
                    <a:pt x="32788" y="278439"/>
                    <a:pt x="37472" y="283112"/>
                    <a:pt x="43597" y="283112"/>
                  </a:cubicBezTo>
                  <a:cubicBezTo>
                    <a:pt x="49723" y="283112"/>
                    <a:pt x="54046" y="278439"/>
                    <a:pt x="54046" y="272687"/>
                  </a:cubicBezTo>
                  <a:lnTo>
                    <a:pt x="54046" y="187123"/>
                  </a:lnTo>
                  <a:cubicBezTo>
                    <a:pt x="54046" y="184966"/>
                    <a:pt x="56208" y="182809"/>
                    <a:pt x="58730" y="182809"/>
                  </a:cubicBezTo>
                  <a:cubicBezTo>
                    <a:pt x="60892" y="182809"/>
                    <a:pt x="63054" y="184966"/>
                    <a:pt x="63054" y="187123"/>
                  </a:cubicBezTo>
                  <a:lnTo>
                    <a:pt x="63054" y="272687"/>
                  </a:lnTo>
                  <a:cubicBezTo>
                    <a:pt x="63054" y="278439"/>
                    <a:pt x="68098" y="283112"/>
                    <a:pt x="74224" y="283112"/>
                  </a:cubicBezTo>
                  <a:cubicBezTo>
                    <a:pt x="79989" y="283112"/>
                    <a:pt x="84673" y="278439"/>
                    <a:pt x="84673" y="272687"/>
                  </a:cubicBezTo>
                  <a:lnTo>
                    <a:pt x="84673" y="171664"/>
                  </a:lnTo>
                  <a:lnTo>
                    <a:pt x="32788" y="171664"/>
                  </a:lnTo>
                  <a:close/>
                  <a:moveTo>
                    <a:pt x="186865" y="165100"/>
                  </a:moveTo>
                  <a:lnTo>
                    <a:pt x="222353" y="165100"/>
                  </a:lnTo>
                  <a:cubicBezTo>
                    <a:pt x="224504" y="165100"/>
                    <a:pt x="226655" y="167298"/>
                    <a:pt x="226655" y="169863"/>
                  </a:cubicBezTo>
                  <a:cubicBezTo>
                    <a:pt x="226655" y="172061"/>
                    <a:pt x="224504" y="174259"/>
                    <a:pt x="222353" y="174259"/>
                  </a:cubicBezTo>
                  <a:lnTo>
                    <a:pt x="186865" y="174259"/>
                  </a:lnTo>
                  <a:cubicBezTo>
                    <a:pt x="184356" y="174259"/>
                    <a:pt x="182563" y="172061"/>
                    <a:pt x="182563" y="169863"/>
                  </a:cubicBezTo>
                  <a:cubicBezTo>
                    <a:pt x="182563" y="167298"/>
                    <a:pt x="184356" y="165100"/>
                    <a:pt x="186865" y="165100"/>
                  </a:cubicBezTo>
                  <a:close/>
                  <a:moveTo>
                    <a:pt x="58737" y="136525"/>
                  </a:moveTo>
                  <a:cubicBezTo>
                    <a:pt x="60935" y="136525"/>
                    <a:pt x="63133" y="138766"/>
                    <a:pt x="63133" y="141381"/>
                  </a:cubicBezTo>
                  <a:lnTo>
                    <a:pt x="63133" y="143996"/>
                  </a:lnTo>
                  <a:cubicBezTo>
                    <a:pt x="63133" y="146610"/>
                    <a:pt x="60935" y="148852"/>
                    <a:pt x="58737" y="148852"/>
                  </a:cubicBezTo>
                  <a:cubicBezTo>
                    <a:pt x="56173" y="148852"/>
                    <a:pt x="53975" y="146610"/>
                    <a:pt x="53975" y="143996"/>
                  </a:cubicBezTo>
                  <a:lnTo>
                    <a:pt x="53975" y="141381"/>
                  </a:lnTo>
                  <a:cubicBezTo>
                    <a:pt x="53975" y="138766"/>
                    <a:pt x="56173" y="136525"/>
                    <a:pt x="58737" y="136525"/>
                  </a:cubicBezTo>
                  <a:close/>
                  <a:moveTo>
                    <a:pt x="58737" y="109538"/>
                  </a:moveTo>
                  <a:cubicBezTo>
                    <a:pt x="60935" y="109538"/>
                    <a:pt x="63133" y="111703"/>
                    <a:pt x="63133" y="114228"/>
                  </a:cubicBezTo>
                  <a:lnTo>
                    <a:pt x="63133" y="121084"/>
                  </a:lnTo>
                  <a:cubicBezTo>
                    <a:pt x="63133" y="123248"/>
                    <a:pt x="60935" y="125052"/>
                    <a:pt x="58737" y="125052"/>
                  </a:cubicBezTo>
                  <a:cubicBezTo>
                    <a:pt x="56173" y="125052"/>
                    <a:pt x="53975" y="123248"/>
                    <a:pt x="53975" y="121084"/>
                  </a:cubicBezTo>
                  <a:lnTo>
                    <a:pt x="53975" y="114228"/>
                  </a:lnTo>
                  <a:cubicBezTo>
                    <a:pt x="53975" y="111703"/>
                    <a:pt x="56173" y="109538"/>
                    <a:pt x="58737" y="109538"/>
                  </a:cubicBezTo>
                  <a:close/>
                  <a:moveTo>
                    <a:pt x="58737" y="84138"/>
                  </a:moveTo>
                  <a:cubicBezTo>
                    <a:pt x="60935" y="84138"/>
                    <a:pt x="63133" y="86353"/>
                    <a:pt x="63133" y="88568"/>
                  </a:cubicBezTo>
                  <a:lnTo>
                    <a:pt x="63133" y="95214"/>
                  </a:lnTo>
                  <a:cubicBezTo>
                    <a:pt x="63133" y="97798"/>
                    <a:pt x="60935" y="99644"/>
                    <a:pt x="58737" y="99644"/>
                  </a:cubicBezTo>
                  <a:cubicBezTo>
                    <a:pt x="56173" y="99644"/>
                    <a:pt x="53975" y="97798"/>
                    <a:pt x="53975" y="95214"/>
                  </a:cubicBezTo>
                  <a:lnTo>
                    <a:pt x="53975" y="88568"/>
                  </a:lnTo>
                  <a:cubicBezTo>
                    <a:pt x="53975" y="86353"/>
                    <a:pt x="56173" y="84138"/>
                    <a:pt x="58737" y="84138"/>
                  </a:cubicBezTo>
                  <a:close/>
                  <a:moveTo>
                    <a:pt x="240729" y="77788"/>
                  </a:moveTo>
                  <a:cubicBezTo>
                    <a:pt x="243396" y="77788"/>
                    <a:pt x="245682" y="79225"/>
                    <a:pt x="245682" y="81739"/>
                  </a:cubicBezTo>
                  <a:lnTo>
                    <a:pt x="245682" y="152494"/>
                  </a:lnTo>
                  <a:cubicBezTo>
                    <a:pt x="245682" y="155008"/>
                    <a:pt x="243396" y="156804"/>
                    <a:pt x="240729" y="156804"/>
                  </a:cubicBezTo>
                  <a:cubicBezTo>
                    <a:pt x="238824" y="156804"/>
                    <a:pt x="236538" y="155008"/>
                    <a:pt x="236538" y="152494"/>
                  </a:cubicBezTo>
                  <a:lnTo>
                    <a:pt x="236538" y="81739"/>
                  </a:lnTo>
                  <a:cubicBezTo>
                    <a:pt x="236538" y="79225"/>
                    <a:pt x="238824" y="77788"/>
                    <a:pt x="240729" y="77788"/>
                  </a:cubicBezTo>
                  <a:close/>
                  <a:moveTo>
                    <a:pt x="169862" y="77788"/>
                  </a:moveTo>
                  <a:cubicBezTo>
                    <a:pt x="171694" y="77788"/>
                    <a:pt x="174258" y="79225"/>
                    <a:pt x="174258" y="81739"/>
                  </a:cubicBezTo>
                  <a:lnTo>
                    <a:pt x="174258" y="152494"/>
                  </a:lnTo>
                  <a:cubicBezTo>
                    <a:pt x="174258" y="155008"/>
                    <a:pt x="171694" y="156804"/>
                    <a:pt x="169862" y="156804"/>
                  </a:cubicBezTo>
                  <a:cubicBezTo>
                    <a:pt x="167298" y="156804"/>
                    <a:pt x="165100" y="155008"/>
                    <a:pt x="165100" y="152494"/>
                  </a:cubicBezTo>
                  <a:lnTo>
                    <a:pt x="165100" y="81739"/>
                  </a:lnTo>
                  <a:cubicBezTo>
                    <a:pt x="165100" y="79225"/>
                    <a:pt x="167298" y="77788"/>
                    <a:pt x="169862" y="77788"/>
                  </a:cubicBezTo>
                  <a:close/>
                  <a:moveTo>
                    <a:pt x="186865" y="58738"/>
                  </a:moveTo>
                  <a:lnTo>
                    <a:pt x="222353" y="58738"/>
                  </a:lnTo>
                  <a:cubicBezTo>
                    <a:pt x="224504" y="58738"/>
                    <a:pt x="226655" y="60936"/>
                    <a:pt x="226655" y="63134"/>
                  </a:cubicBezTo>
                  <a:cubicBezTo>
                    <a:pt x="226655" y="65699"/>
                    <a:pt x="224504" y="67897"/>
                    <a:pt x="222353" y="67897"/>
                  </a:cubicBezTo>
                  <a:lnTo>
                    <a:pt x="186865" y="67897"/>
                  </a:lnTo>
                  <a:cubicBezTo>
                    <a:pt x="184356" y="67897"/>
                    <a:pt x="182563" y="65699"/>
                    <a:pt x="182563" y="63134"/>
                  </a:cubicBezTo>
                  <a:cubicBezTo>
                    <a:pt x="182563" y="60936"/>
                    <a:pt x="184356" y="58738"/>
                    <a:pt x="186865" y="58738"/>
                  </a:cubicBezTo>
                  <a:close/>
                  <a:moveTo>
                    <a:pt x="174841" y="23813"/>
                  </a:moveTo>
                  <a:lnTo>
                    <a:pt x="287771" y="23813"/>
                  </a:lnTo>
                  <a:cubicBezTo>
                    <a:pt x="289575" y="23813"/>
                    <a:pt x="291739" y="25968"/>
                    <a:pt x="291739" y="28482"/>
                  </a:cubicBezTo>
                  <a:cubicBezTo>
                    <a:pt x="291739" y="30996"/>
                    <a:pt x="289575" y="32792"/>
                    <a:pt x="287771" y="32792"/>
                  </a:cubicBezTo>
                  <a:lnTo>
                    <a:pt x="280194" y="32792"/>
                  </a:lnTo>
                  <a:lnTo>
                    <a:pt x="280194" y="200875"/>
                  </a:lnTo>
                  <a:lnTo>
                    <a:pt x="287771" y="200875"/>
                  </a:lnTo>
                  <a:cubicBezTo>
                    <a:pt x="289575" y="200875"/>
                    <a:pt x="291739" y="202671"/>
                    <a:pt x="291739" y="205185"/>
                  </a:cubicBezTo>
                  <a:cubicBezTo>
                    <a:pt x="291739" y="207699"/>
                    <a:pt x="289575" y="209854"/>
                    <a:pt x="287771" y="209854"/>
                  </a:cubicBezTo>
                  <a:lnTo>
                    <a:pt x="234734" y="209854"/>
                  </a:lnTo>
                  <a:lnTo>
                    <a:pt x="261793" y="285995"/>
                  </a:lnTo>
                  <a:cubicBezTo>
                    <a:pt x="262876" y="288149"/>
                    <a:pt x="261433" y="291023"/>
                    <a:pt x="259268" y="291741"/>
                  </a:cubicBezTo>
                  <a:cubicBezTo>
                    <a:pt x="258546" y="291741"/>
                    <a:pt x="258185" y="291741"/>
                    <a:pt x="257825" y="291741"/>
                  </a:cubicBezTo>
                  <a:cubicBezTo>
                    <a:pt x="256381" y="291741"/>
                    <a:pt x="254578" y="291023"/>
                    <a:pt x="253856" y="288868"/>
                  </a:cubicBezTo>
                  <a:lnTo>
                    <a:pt x="225353" y="209854"/>
                  </a:lnTo>
                  <a:lnTo>
                    <a:pt x="209117" y="209854"/>
                  </a:lnTo>
                  <a:lnTo>
                    <a:pt x="209117" y="287431"/>
                  </a:lnTo>
                  <a:cubicBezTo>
                    <a:pt x="209117" y="290304"/>
                    <a:pt x="206953" y="291741"/>
                    <a:pt x="204427" y="291741"/>
                  </a:cubicBezTo>
                  <a:cubicBezTo>
                    <a:pt x="202262" y="291741"/>
                    <a:pt x="200458" y="290304"/>
                    <a:pt x="200458" y="287431"/>
                  </a:cubicBezTo>
                  <a:lnTo>
                    <a:pt x="200458" y="209854"/>
                  </a:lnTo>
                  <a:lnTo>
                    <a:pt x="184222" y="209854"/>
                  </a:lnTo>
                  <a:lnTo>
                    <a:pt x="155719" y="288868"/>
                  </a:lnTo>
                  <a:cubicBezTo>
                    <a:pt x="154997" y="291023"/>
                    <a:pt x="153194" y="291741"/>
                    <a:pt x="151390" y="291741"/>
                  </a:cubicBezTo>
                  <a:cubicBezTo>
                    <a:pt x="151029" y="291741"/>
                    <a:pt x="150668" y="291741"/>
                    <a:pt x="149586" y="291741"/>
                  </a:cubicBezTo>
                  <a:cubicBezTo>
                    <a:pt x="147782" y="291023"/>
                    <a:pt x="146338" y="288149"/>
                    <a:pt x="147060" y="285995"/>
                  </a:cubicBezTo>
                  <a:lnTo>
                    <a:pt x="174480" y="209854"/>
                  </a:lnTo>
                  <a:lnTo>
                    <a:pt x="121804" y="209854"/>
                  </a:lnTo>
                  <a:cubicBezTo>
                    <a:pt x="119640" y="209854"/>
                    <a:pt x="117475" y="207699"/>
                    <a:pt x="117475" y="205185"/>
                  </a:cubicBezTo>
                  <a:cubicBezTo>
                    <a:pt x="117475" y="202671"/>
                    <a:pt x="119640" y="200875"/>
                    <a:pt x="121804" y="200875"/>
                  </a:cubicBezTo>
                  <a:lnTo>
                    <a:pt x="129381" y="200875"/>
                  </a:lnTo>
                  <a:lnTo>
                    <a:pt x="129381" y="81278"/>
                  </a:lnTo>
                  <a:cubicBezTo>
                    <a:pt x="129381" y="78763"/>
                    <a:pt x="131185" y="77327"/>
                    <a:pt x="133350" y="77327"/>
                  </a:cubicBezTo>
                  <a:cubicBezTo>
                    <a:pt x="135875" y="77327"/>
                    <a:pt x="138401" y="78763"/>
                    <a:pt x="138401" y="81278"/>
                  </a:cubicBezTo>
                  <a:lnTo>
                    <a:pt x="138401" y="200875"/>
                  </a:lnTo>
                  <a:lnTo>
                    <a:pt x="271174" y="200875"/>
                  </a:lnTo>
                  <a:lnTo>
                    <a:pt x="271174" y="32792"/>
                  </a:lnTo>
                  <a:lnTo>
                    <a:pt x="174841" y="32792"/>
                  </a:lnTo>
                  <a:cubicBezTo>
                    <a:pt x="172676" y="32792"/>
                    <a:pt x="170512" y="30996"/>
                    <a:pt x="170512" y="28482"/>
                  </a:cubicBezTo>
                  <a:cubicBezTo>
                    <a:pt x="170512" y="25968"/>
                    <a:pt x="172676" y="23813"/>
                    <a:pt x="174841" y="23813"/>
                  </a:cubicBezTo>
                  <a:close/>
                  <a:moveTo>
                    <a:pt x="138359" y="22108"/>
                  </a:moveTo>
                  <a:lnTo>
                    <a:pt x="99445" y="61295"/>
                  </a:lnTo>
                  <a:cubicBezTo>
                    <a:pt x="93680" y="66687"/>
                    <a:pt x="86834" y="69563"/>
                    <a:pt x="78547" y="69563"/>
                  </a:cubicBezTo>
                  <a:lnTo>
                    <a:pt x="62694" y="69563"/>
                  </a:lnTo>
                  <a:cubicBezTo>
                    <a:pt x="62333" y="71361"/>
                    <a:pt x="60532" y="72439"/>
                    <a:pt x="58730" y="72439"/>
                  </a:cubicBezTo>
                  <a:cubicBezTo>
                    <a:pt x="56568" y="72439"/>
                    <a:pt x="54767" y="71361"/>
                    <a:pt x="54407" y="69563"/>
                  </a:cubicBezTo>
                  <a:lnTo>
                    <a:pt x="28104" y="69563"/>
                  </a:lnTo>
                  <a:cubicBezTo>
                    <a:pt x="17295" y="69563"/>
                    <a:pt x="9008" y="78192"/>
                    <a:pt x="9008" y="89336"/>
                  </a:cubicBezTo>
                  <a:lnTo>
                    <a:pt x="9008" y="168429"/>
                  </a:lnTo>
                  <a:cubicBezTo>
                    <a:pt x="9008" y="172743"/>
                    <a:pt x="12250" y="176338"/>
                    <a:pt x="16214" y="176338"/>
                  </a:cubicBezTo>
                  <a:cubicBezTo>
                    <a:pt x="20537" y="176338"/>
                    <a:pt x="23780" y="172743"/>
                    <a:pt x="23780" y="168429"/>
                  </a:cubicBezTo>
                  <a:lnTo>
                    <a:pt x="23780" y="93291"/>
                  </a:lnTo>
                  <a:cubicBezTo>
                    <a:pt x="23780" y="90774"/>
                    <a:pt x="25582" y="88617"/>
                    <a:pt x="28104" y="88617"/>
                  </a:cubicBezTo>
                  <a:cubicBezTo>
                    <a:pt x="30626" y="88617"/>
                    <a:pt x="32788" y="90774"/>
                    <a:pt x="32788" y="93291"/>
                  </a:cubicBezTo>
                  <a:lnTo>
                    <a:pt x="32788" y="162676"/>
                  </a:lnTo>
                  <a:lnTo>
                    <a:pt x="84673" y="162676"/>
                  </a:lnTo>
                  <a:lnTo>
                    <a:pt x="84673" y="108031"/>
                  </a:lnTo>
                  <a:cubicBezTo>
                    <a:pt x="84673" y="100841"/>
                    <a:pt x="87195" y="94729"/>
                    <a:pt x="91879" y="90055"/>
                  </a:cubicBezTo>
                  <a:lnTo>
                    <a:pt x="149168" y="32534"/>
                  </a:lnTo>
                  <a:cubicBezTo>
                    <a:pt x="150249" y="31455"/>
                    <a:pt x="151330" y="29298"/>
                    <a:pt x="151330" y="27500"/>
                  </a:cubicBezTo>
                  <a:cubicBezTo>
                    <a:pt x="151330" y="25343"/>
                    <a:pt x="150249" y="23186"/>
                    <a:pt x="149168" y="22108"/>
                  </a:cubicBezTo>
                  <a:cubicBezTo>
                    <a:pt x="146286" y="19232"/>
                    <a:pt x="141241" y="19232"/>
                    <a:pt x="138359" y="22108"/>
                  </a:cubicBezTo>
                  <a:close/>
                  <a:moveTo>
                    <a:pt x="143583" y="11053"/>
                  </a:moveTo>
                  <a:cubicBezTo>
                    <a:pt x="147907" y="11053"/>
                    <a:pt x="152231" y="12581"/>
                    <a:pt x="155293" y="15637"/>
                  </a:cubicBezTo>
                  <a:cubicBezTo>
                    <a:pt x="158536" y="18872"/>
                    <a:pt x="159977" y="22827"/>
                    <a:pt x="159977" y="27500"/>
                  </a:cubicBezTo>
                  <a:cubicBezTo>
                    <a:pt x="159977" y="31815"/>
                    <a:pt x="158536" y="35769"/>
                    <a:pt x="155293" y="39005"/>
                  </a:cubicBezTo>
                  <a:lnTo>
                    <a:pt x="98004" y="96167"/>
                  </a:lnTo>
                  <a:cubicBezTo>
                    <a:pt x="95482" y="99403"/>
                    <a:pt x="93680" y="103357"/>
                    <a:pt x="93680" y="108031"/>
                  </a:cubicBezTo>
                  <a:lnTo>
                    <a:pt x="93680" y="272687"/>
                  </a:lnTo>
                  <a:cubicBezTo>
                    <a:pt x="93680" y="283112"/>
                    <a:pt x="84673" y="291741"/>
                    <a:pt x="74224" y="291741"/>
                  </a:cubicBezTo>
                  <a:cubicBezTo>
                    <a:pt x="67738" y="291741"/>
                    <a:pt x="62333" y="288865"/>
                    <a:pt x="58730" y="284910"/>
                  </a:cubicBezTo>
                  <a:cubicBezTo>
                    <a:pt x="54767" y="288865"/>
                    <a:pt x="49723" y="291741"/>
                    <a:pt x="43597" y="291741"/>
                  </a:cubicBezTo>
                  <a:cubicBezTo>
                    <a:pt x="32788" y="291741"/>
                    <a:pt x="23780" y="283112"/>
                    <a:pt x="23780" y="272687"/>
                  </a:cubicBezTo>
                  <a:lnTo>
                    <a:pt x="23780" y="183169"/>
                  </a:lnTo>
                  <a:cubicBezTo>
                    <a:pt x="21618" y="184247"/>
                    <a:pt x="19096" y="184966"/>
                    <a:pt x="16214" y="184966"/>
                  </a:cubicBezTo>
                  <a:cubicBezTo>
                    <a:pt x="7206" y="184966"/>
                    <a:pt x="0" y="177416"/>
                    <a:pt x="0" y="168429"/>
                  </a:cubicBezTo>
                  <a:lnTo>
                    <a:pt x="0" y="89336"/>
                  </a:lnTo>
                  <a:cubicBezTo>
                    <a:pt x="0" y="73158"/>
                    <a:pt x="12611" y="60576"/>
                    <a:pt x="28104" y="60576"/>
                  </a:cubicBezTo>
                  <a:lnTo>
                    <a:pt x="78547" y="60576"/>
                  </a:lnTo>
                  <a:cubicBezTo>
                    <a:pt x="84312" y="60576"/>
                    <a:pt x="89357" y="58778"/>
                    <a:pt x="92960" y="54464"/>
                  </a:cubicBezTo>
                  <a:lnTo>
                    <a:pt x="131873" y="15637"/>
                  </a:lnTo>
                  <a:cubicBezTo>
                    <a:pt x="134936" y="12581"/>
                    <a:pt x="139260" y="11053"/>
                    <a:pt x="143583" y="11053"/>
                  </a:cubicBezTo>
                  <a:close/>
                  <a:moveTo>
                    <a:pt x="58558" y="8944"/>
                  </a:moveTo>
                  <a:cubicBezTo>
                    <a:pt x="49551" y="8944"/>
                    <a:pt x="41624" y="16098"/>
                    <a:pt x="41624" y="25400"/>
                  </a:cubicBezTo>
                  <a:cubicBezTo>
                    <a:pt x="41624" y="34344"/>
                    <a:pt x="49551" y="41498"/>
                    <a:pt x="58558" y="41498"/>
                  </a:cubicBezTo>
                  <a:cubicBezTo>
                    <a:pt x="67565" y="41498"/>
                    <a:pt x="74770" y="34344"/>
                    <a:pt x="74770" y="25400"/>
                  </a:cubicBezTo>
                  <a:cubicBezTo>
                    <a:pt x="74770" y="16098"/>
                    <a:pt x="67565" y="8944"/>
                    <a:pt x="58558" y="8944"/>
                  </a:cubicBezTo>
                  <a:close/>
                  <a:moveTo>
                    <a:pt x="58558" y="0"/>
                  </a:moveTo>
                  <a:cubicBezTo>
                    <a:pt x="72609" y="0"/>
                    <a:pt x="83777" y="11090"/>
                    <a:pt x="83777" y="25400"/>
                  </a:cubicBezTo>
                  <a:cubicBezTo>
                    <a:pt x="83777" y="39352"/>
                    <a:pt x="72609" y="50442"/>
                    <a:pt x="58558" y="50442"/>
                  </a:cubicBezTo>
                  <a:cubicBezTo>
                    <a:pt x="44507" y="50442"/>
                    <a:pt x="33338" y="39352"/>
                    <a:pt x="33338" y="25400"/>
                  </a:cubicBezTo>
                  <a:cubicBezTo>
                    <a:pt x="33338" y="11090"/>
                    <a:pt x="44507" y="0"/>
                    <a:pt x="585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2" name="Google Shape;692;p17"/>
          <p:cNvSpPr txBox="1"/>
          <p:nvPr/>
        </p:nvSpPr>
        <p:spPr>
          <a:xfrm>
            <a:off x="650259" y="2900568"/>
            <a:ext cx="6482194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18287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C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Phương pháp đào tạo độc quyền 4T</a:t>
            </a:r>
            <a:endParaRPr sz="4000" b="0" i="0" u="none" strike="noStrike" cap="none">
              <a:solidFill>
                <a:srgbClr val="C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93" name="Google Shape;693;p17"/>
          <p:cNvSpPr/>
          <p:nvPr/>
        </p:nvSpPr>
        <p:spPr>
          <a:xfrm>
            <a:off x="126137" y="952500"/>
            <a:ext cx="1143000" cy="1143000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3"/>
          <p:cNvSpPr/>
          <p:nvPr/>
        </p:nvSpPr>
        <p:spPr>
          <a:xfrm>
            <a:off x="1016618" y="1404826"/>
            <a:ext cx="4355883" cy="5073923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43"/>
          <p:cNvSpPr/>
          <p:nvPr/>
        </p:nvSpPr>
        <p:spPr>
          <a:xfrm>
            <a:off x="5656947" y="1327208"/>
            <a:ext cx="5360921" cy="31988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01" name="Google Shape;701;p43"/>
          <p:cNvSpPr txBox="1"/>
          <p:nvPr/>
        </p:nvSpPr>
        <p:spPr>
          <a:xfrm>
            <a:off x="6666348" y="1253383"/>
            <a:ext cx="5415889" cy="4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C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 đặc điểm nổi bật</a:t>
            </a:r>
            <a:endParaRPr sz="2400" b="0" i="0" u="none" strike="noStrike" cap="none">
              <a:solidFill>
                <a:srgbClr val="C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02" name="Google Shape;702;p43"/>
          <p:cNvSpPr/>
          <p:nvPr/>
        </p:nvSpPr>
        <p:spPr>
          <a:xfrm>
            <a:off x="5656947" y="4197503"/>
            <a:ext cx="5360921" cy="664387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43"/>
          <p:cNvSpPr/>
          <p:nvPr/>
        </p:nvSpPr>
        <p:spPr>
          <a:xfrm>
            <a:off x="5646040" y="3180581"/>
            <a:ext cx="5360921" cy="664387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43"/>
          <p:cNvSpPr/>
          <p:nvPr/>
        </p:nvSpPr>
        <p:spPr>
          <a:xfrm>
            <a:off x="5656947" y="2189161"/>
            <a:ext cx="5360921" cy="664387"/>
          </a:xfrm>
          <a:prstGeom prst="rect">
            <a:avLst/>
          </a:prstGeom>
          <a:solidFill>
            <a:srgbClr val="FFFF00"/>
          </a:solidFill>
          <a:ln w="25400" cap="flat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43"/>
          <p:cNvSpPr txBox="1"/>
          <p:nvPr/>
        </p:nvSpPr>
        <p:spPr>
          <a:xfrm>
            <a:off x="5964836" y="2290521"/>
            <a:ext cx="45279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Tích lũy</a:t>
            </a:r>
            <a:endParaRPr sz="24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06" name="Google Shape;706;p43"/>
          <p:cNvSpPr txBox="1"/>
          <p:nvPr/>
        </p:nvSpPr>
        <p:spPr>
          <a:xfrm>
            <a:off x="5867126" y="3228292"/>
            <a:ext cx="47233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Tối ưu</a:t>
            </a:r>
            <a:endParaRPr sz="24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07" name="Google Shape;707;p43"/>
          <p:cNvSpPr txBox="1"/>
          <p:nvPr/>
        </p:nvSpPr>
        <p:spPr>
          <a:xfrm>
            <a:off x="5867126" y="4261498"/>
            <a:ext cx="47233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Thực tế</a:t>
            </a:r>
            <a:endParaRPr sz="24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08" name="Google Shape;708;p43" descr="A group of people posing for a photo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t="-2076"/>
          <a:stretch/>
        </p:blipFill>
        <p:spPr>
          <a:xfrm>
            <a:off x="1301064" y="1654496"/>
            <a:ext cx="3842789" cy="1425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3" descr="A group of people in white shirts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 t="34630" b="9311"/>
          <a:stretch/>
        </p:blipFill>
        <p:spPr>
          <a:xfrm>
            <a:off x="1301064" y="3188830"/>
            <a:ext cx="3823369" cy="1425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3" descr="A group of people holding flags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 t="7732"/>
          <a:stretch/>
        </p:blipFill>
        <p:spPr>
          <a:xfrm>
            <a:off x="1301064" y="4723163"/>
            <a:ext cx="3842789" cy="15995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1" name="Google Shape;711;p43"/>
          <p:cNvGrpSpPr/>
          <p:nvPr/>
        </p:nvGrpSpPr>
        <p:grpSpPr>
          <a:xfrm>
            <a:off x="508633" y="1"/>
            <a:ext cx="11483452" cy="1147692"/>
            <a:chOff x="508633" y="1"/>
            <a:chExt cx="11483452" cy="1147692"/>
          </a:xfrm>
        </p:grpSpPr>
        <p:sp>
          <p:nvSpPr>
            <p:cNvPr id="712" name="Google Shape;712;p43"/>
            <p:cNvSpPr/>
            <p:nvPr/>
          </p:nvSpPr>
          <p:spPr>
            <a:xfrm rot="5400000">
              <a:off x="420050" y="88584"/>
              <a:ext cx="1040132" cy="862966"/>
            </a:xfrm>
            <a:prstGeom prst="homePlate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43"/>
            <p:cNvSpPr txBox="1"/>
            <p:nvPr/>
          </p:nvSpPr>
          <p:spPr>
            <a:xfrm>
              <a:off x="1493012" y="197335"/>
              <a:ext cx="10499073" cy="477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endParaRPr sz="2500" b="0" i="0" u="none" strike="noStrike" cap="none">
                <a:solidFill>
                  <a:srgbClr val="164FA3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714" name="Google Shape;714;p43"/>
            <p:cNvSpPr txBox="1"/>
            <p:nvPr/>
          </p:nvSpPr>
          <p:spPr>
            <a:xfrm>
              <a:off x="1898010" y="747583"/>
              <a:ext cx="3816415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Đặc điểm nguồn nhân lực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5" name="Google Shape;715;p43"/>
          <p:cNvSpPr/>
          <p:nvPr/>
        </p:nvSpPr>
        <p:spPr>
          <a:xfrm>
            <a:off x="5656947" y="5308711"/>
            <a:ext cx="5360921" cy="664387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43"/>
          <p:cNvSpPr txBox="1"/>
          <p:nvPr/>
        </p:nvSpPr>
        <p:spPr>
          <a:xfrm>
            <a:off x="5867126" y="5410071"/>
            <a:ext cx="47233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Tương tác</a:t>
            </a:r>
            <a:endParaRPr sz="24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-448676" y="11976"/>
            <a:ext cx="12640676" cy="701787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"/>
          <p:cNvSpPr txBox="1"/>
          <p:nvPr/>
        </p:nvSpPr>
        <p:spPr>
          <a:xfrm>
            <a:off x="3810000" y="-73761"/>
            <a:ext cx="4572000" cy="1067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Montserrat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MỤC LỤC</a:t>
            </a:r>
            <a:endParaRPr/>
          </a:p>
        </p:txBody>
      </p:sp>
      <p:sp>
        <p:nvSpPr>
          <p:cNvPr id="138" name="Google Shape;138;p3"/>
          <p:cNvSpPr/>
          <p:nvPr/>
        </p:nvSpPr>
        <p:spPr>
          <a:xfrm rot="10800000">
            <a:off x="5389418" y="1110126"/>
            <a:ext cx="706582" cy="406082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41;p3">
            <a:extLst>
              <a:ext uri="{FF2B5EF4-FFF2-40B4-BE49-F238E27FC236}">
                <a16:creationId xmlns:a16="http://schemas.microsoft.com/office/drawing/2014/main" id="{59AAD1BE-5753-A9CE-19AA-5D3AC479F063}"/>
              </a:ext>
            </a:extLst>
          </p:cNvPr>
          <p:cNvSpPr txBox="1"/>
          <p:nvPr/>
        </p:nvSpPr>
        <p:spPr>
          <a:xfrm>
            <a:off x="581220" y="1560276"/>
            <a:ext cx="955233" cy="713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Montserrat"/>
              <a:buNone/>
            </a:pPr>
            <a:r>
              <a:rPr lang="en-US" sz="4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4000" dirty="0"/>
          </a:p>
        </p:txBody>
      </p:sp>
      <p:sp>
        <p:nvSpPr>
          <p:cNvPr id="3" name="Google Shape;146;p3">
            <a:extLst>
              <a:ext uri="{FF2B5EF4-FFF2-40B4-BE49-F238E27FC236}">
                <a16:creationId xmlns:a16="http://schemas.microsoft.com/office/drawing/2014/main" id="{6158D38E-9193-6065-45D6-42839103D9AB}"/>
              </a:ext>
            </a:extLst>
          </p:cNvPr>
          <p:cNvSpPr txBox="1"/>
          <p:nvPr/>
        </p:nvSpPr>
        <p:spPr>
          <a:xfrm>
            <a:off x="545855" y="2453162"/>
            <a:ext cx="1025963" cy="713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Montserrat"/>
              <a:buNone/>
            </a:pPr>
            <a:r>
              <a:rPr lang="en-US" sz="4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4000" dirty="0"/>
          </a:p>
        </p:txBody>
      </p:sp>
      <p:sp>
        <p:nvSpPr>
          <p:cNvPr id="4" name="Google Shape;151;p3">
            <a:extLst>
              <a:ext uri="{FF2B5EF4-FFF2-40B4-BE49-F238E27FC236}">
                <a16:creationId xmlns:a16="http://schemas.microsoft.com/office/drawing/2014/main" id="{54B54F04-609A-DF91-581E-863ECEBC7BE8}"/>
              </a:ext>
            </a:extLst>
          </p:cNvPr>
          <p:cNvSpPr txBox="1"/>
          <p:nvPr/>
        </p:nvSpPr>
        <p:spPr>
          <a:xfrm>
            <a:off x="547004" y="3346048"/>
            <a:ext cx="1023665" cy="713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Montserrat"/>
              <a:buNone/>
            </a:pPr>
            <a:r>
              <a:rPr lang="en-US" sz="4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4000" dirty="0"/>
          </a:p>
        </p:txBody>
      </p:sp>
      <p:sp>
        <p:nvSpPr>
          <p:cNvPr id="5" name="Google Shape;156;p3">
            <a:extLst>
              <a:ext uri="{FF2B5EF4-FFF2-40B4-BE49-F238E27FC236}">
                <a16:creationId xmlns:a16="http://schemas.microsoft.com/office/drawing/2014/main" id="{71AC33A1-D07A-C7A6-F782-873040B2A232}"/>
              </a:ext>
            </a:extLst>
          </p:cNvPr>
          <p:cNvSpPr txBox="1"/>
          <p:nvPr/>
        </p:nvSpPr>
        <p:spPr>
          <a:xfrm>
            <a:off x="508064" y="4238934"/>
            <a:ext cx="1101544" cy="713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Montserrat"/>
              <a:buNone/>
            </a:pPr>
            <a:r>
              <a:rPr lang="en-US" sz="4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4000" dirty="0"/>
          </a:p>
        </p:txBody>
      </p:sp>
      <p:sp>
        <p:nvSpPr>
          <p:cNvPr id="6" name="Google Shape;156;p3">
            <a:extLst>
              <a:ext uri="{FF2B5EF4-FFF2-40B4-BE49-F238E27FC236}">
                <a16:creationId xmlns:a16="http://schemas.microsoft.com/office/drawing/2014/main" id="{DF0F9B2F-F142-CD49-4178-EDE56189AC50}"/>
              </a:ext>
            </a:extLst>
          </p:cNvPr>
          <p:cNvSpPr txBox="1"/>
          <p:nvPr/>
        </p:nvSpPr>
        <p:spPr>
          <a:xfrm>
            <a:off x="508064" y="5131820"/>
            <a:ext cx="1101544" cy="713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Montserrat"/>
              <a:buNone/>
            </a:pPr>
            <a:r>
              <a:rPr lang="en-US" sz="4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 sz="4000" dirty="0"/>
          </a:p>
        </p:txBody>
      </p:sp>
      <p:sp>
        <p:nvSpPr>
          <p:cNvPr id="7" name="Google Shape;156;p3">
            <a:extLst>
              <a:ext uri="{FF2B5EF4-FFF2-40B4-BE49-F238E27FC236}">
                <a16:creationId xmlns:a16="http://schemas.microsoft.com/office/drawing/2014/main" id="{DECD2173-A2AA-00A7-3587-667B1DCA54B5}"/>
              </a:ext>
            </a:extLst>
          </p:cNvPr>
          <p:cNvSpPr txBox="1"/>
          <p:nvPr/>
        </p:nvSpPr>
        <p:spPr>
          <a:xfrm>
            <a:off x="508064" y="6024707"/>
            <a:ext cx="1101544" cy="713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Montserrat"/>
              <a:buNone/>
            </a:pPr>
            <a:r>
              <a:rPr lang="en-US" sz="4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06</a:t>
            </a:r>
            <a:endParaRPr sz="4000" dirty="0"/>
          </a:p>
        </p:txBody>
      </p:sp>
      <p:sp>
        <p:nvSpPr>
          <p:cNvPr id="8" name="Google Shape;148;p3">
            <a:extLst>
              <a:ext uri="{FF2B5EF4-FFF2-40B4-BE49-F238E27FC236}">
                <a16:creationId xmlns:a16="http://schemas.microsoft.com/office/drawing/2014/main" id="{FD26EC0F-7C6D-66E2-8D2B-274B391C789F}"/>
              </a:ext>
            </a:extLst>
          </p:cNvPr>
          <p:cNvSpPr txBox="1"/>
          <p:nvPr/>
        </p:nvSpPr>
        <p:spPr>
          <a:xfrm>
            <a:off x="2324467" y="1691710"/>
            <a:ext cx="7647356" cy="713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98280"/>
              <a:buFont typeface="Montserrat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Xu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hướng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nguồn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lực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ngành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CNTT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trên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thị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trường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B50218-BE94-B780-2D74-E7B26D9821BB}"/>
              </a:ext>
            </a:extLst>
          </p:cNvPr>
          <p:cNvSpPr txBox="1"/>
          <p:nvPr/>
        </p:nvSpPr>
        <p:spPr>
          <a:xfrm>
            <a:off x="2324467" y="2610477"/>
            <a:ext cx="6331526" cy="39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rgbClr val="FFFFFF"/>
              </a:buClr>
              <a:buSzPct val="98280"/>
              <a:buFont typeface="Montserrat"/>
              <a:buNone/>
              <a:defRPr sz="22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dirty="0" err="1"/>
              <a:t>Lộ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đào</a:t>
            </a:r>
            <a:r>
              <a:rPr lang="en-US" dirty="0"/>
              <a:t> </a:t>
            </a:r>
            <a:r>
              <a:rPr lang="en-US" dirty="0" err="1"/>
              <a:t>tạo</a:t>
            </a:r>
            <a:endParaRPr lang="en-US" dirty="0"/>
          </a:p>
        </p:txBody>
      </p:sp>
      <p:sp>
        <p:nvSpPr>
          <p:cNvPr id="10" name="Google Shape;153;p3">
            <a:extLst>
              <a:ext uri="{FF2B5EF4-FFF2-40B4-BE49-F238E27FC236}">
                <a16:creationId xmlns:a16="http://schemas.microsoft.com/office/drawing/2014/main" id="{5D886972-2FE8-FD0D-476B-A3237A8D3896}"/>
              </a:ext>
            </a:extLst>
          </p:cNvPr>
          <p:cNvSpPr txBox="1"/>
          <p:nvPr/>
        </p:nvSpPr>
        <p:spPr>
          <a:xfrm>
            <a:off x="2324467" y="3462370"/>
            <a:ext cx="5552593" cy="749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buClr>
                <a:srgbClr val="FFFFFF"/>
              </a:buClr>
              <a:buSzPct val="98280"/>
              <a:buFont typeface="Montserrat"/>
              <a:buNone/>
              <a:defRPr sz="22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vi-VN" dirty="0">
                <a:sym typeface="Montserrat"/>
              </a:rPr>
              <a:t>Phương pháp, mô hình đào tạo</a:t>
            </a:r>
            <a:endParaRPr lang="vi-VN" dirty="0"/>
          </a:p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8DF9E2-45C5-879F-50D8-5BDAE8951594}"/>
              </a:ext>
            </a:extLst>
          </p:cNvPr>
          <p:cNvSpPr txBox="1"/>
          <p:nvPr/>
        </p:nvSpPr>
        <p:spPr>
          <a:xfrm>
            <a:off x="2324467" y="4396997"/>
            <a:ext cx="6331526" cy="39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buClr>
                <a:srgbClr val="FFFFFF"/>
              </a:buClr>
              <a:buSzPct val="98280"/>
              <a:buFont typeface="Montserrat"/>
              <a:buNone/>
              <a:defRPr sz="22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vi-VN" dirty="0"/>
              <a:t>Phương thức học lập trình hiệu quả</a:t>
            </a:r>
          </a:p>
        </p:txBody>
      </p:sp>
      <p:sp>
        <p:nvSpPr>
          <p:cNvPr id="12" name="Google Shape;143;p3">
            <a:extLst>
              <a:ext uri="{FF2B5EF4-FFF2-40B4-BE49-F238E27FC236}">
                <a16:creationId xmlns:a16="http://schemas.microsoft.com/office/drawing/2014/main" id="{0C5297F6-CF0E-03F8-05D9-538273370423}"/>
              </a:ext>
            </a:extLst>
          </p:cNvPr>
          <p:cNvSpPr txBox="1"/>
          <p:nvPr/>
        </p:nvSpPr>
        <p:spPr>
          <a:xfrm>
            <a:off x="2324467" y="5292660"/>
            <a:ext cx="7286513" cy="311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buClr>
                <a:srgbClr val="FFFFFF"/>
              </a:buClr>
              <a:buSzPct val="98280"/>
              <a:buFont typeface="Montserrat"/>
              <a:buNone/>
              <a:defRPr sz="22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dirty="0" err="1">
                <a:sym typeface="Montserrat"/>
              </a:rPr>
              <a:t>Nội</a:t>
            </a:r>
            <a:r>
              <a:rPr lang="en-US" dirty="0">
                <a:sym typeface="Montserrat"/>
              </a:rPr>
              <a:t> </a:t>
            </a:r>
            <a:r>
              <a:rPr lang="en-US" dirty="0" err="1">
                <a:sym typeface="Montserrat"/>
              </a:rPr>
              <a:t>quy</a:t>
            </a:r>
            <a:r>
              <a:rPr lang="en-US" dirty="0">
                <a:sym typeface="Montserrat"/>
              </a:rPr>
              <a:t> </a:t>
            </a:r>
            <a:r>
              <a:rPr lang="en-US" dirty="0" err="1">
                <a:sym typeface="Montserrat"/>
              </a:rPr>
              <a:t>lớp</a:t>
            </a:r>
            <a:r>
              <a:rPr lang="en-US" dirty="0">
                <a:sym typeface="Montserrat"/>
              </a:rPr>
              <a:t> </a:t>
            </a:r>
            <a:r>
              <a:rPr lang="en-US" dirty="0" err="1">
                <a:sym typeface="Montserrat"/>
              </a:rPr>
              <a:t>học</a:t>
            </a:r>
            <a:r>
              <a:rPr lang="en-US" dirty="0">
                <a:sym typeface="Montserrat"/>
              </a:rPr>
              <a:t> </a:t>
            </a:r>
            <a:r>
              <a:rPr lang="en-US" dirty="0" err="1">
                <a:sym typeface="Montserrat"/>
              </a:rPr>
              <a:t>và</a:t>
            </a:r>
            <a:r>
              <a:rPr lang="en-US" dirty="0">
                <a:sym typeface="Montserrat"/>
              </a:rPr>
              <a:t> </a:t>
            </a:r>
            <a:r>
              <a:rPr lang="en-US" dirty="0" err="1">
                <a:sym typeface="Montserrat"/>
              </a:rPr>
              <a:t>các</a:t>
            </a:r>
            <a:r>
              <a:rPr lang="en-US" dirty="0">
                <a:sym typeface="Montserrat"/>
              </a:rPr>
              <a:t> </a:t>
            </a:r>
            <a:r>
              <a:rPr lang="en-US" dirty="0" err="1">
                <a:sym typeface="Montserrat"/>
              </a:rPr>
              <a:t>điều</a:t>
            </a:r>
            <a:r>
              <a:rPr lang="en-US" dirty="0">
                <a:sym typeface="Montserrat"/>
              </a:rPr>
              <a:t> </a:t>
            </a:r>
            <a:r>
              <a:rPr lang="en-US" dirty="0" err="1">
                <a:sym typeface="Montserrat"/>
              </a:rPr>
              <a:t>cần</a:t>
            </a:r>
            <a:r>
              <a:rPr lang="en-US" dirty="0">
                <a:sym typeface="Montserrat"/>
              </a:rPr>
              <a:t> </a:t>
            </a:r>
            <a:r>
              <a:rPr lang="en-US" dirty="0" err="1">
                <a:sym typeface="Montserrat"/>
              </a:rPr>
              <a:t>lưu</a:t>
            </a:r>
            <a:r>
              <a:rPr lang="en-US" dirty="0">
                <a:sym typeface="Montserrat"/>
              </a:rPr>
              <a:t> </a:t>
            </a:r>
            <a:r>
              <a:rPr lang="en-US" dirty="0" err="1">
                <a:sym typeface="Montserrat"/>
              </a:rPr>
              <a:t>ý</a:t>
            </a:r>
            <a:endParaRPr dirty="0"/>
          </a:p>
        </p:txBody>
      </p:sp>
      <p:sp>
        <p:nvSpPr>
          <p:cNvPr id="13" name="Google Shape;158;p3">
            <a:extLst>
              <a:ext uri="{FF2B5EF4-FFF2-40B4-BE49-F238E27FC236}">
                <a16:creationId xmlns:a16="http://schemas.microsoft.com/office/drawing/2014/main" id="{83DDC133-1290-FE63-9B71-1012864703BE}"/>
              </a:ext>
            </a:extLst>
          </p:cNvPr>
          <p:cNvSpPr txBox="1"/>
          <p:nvPr/>
        </p:nvSpPr>
        <p:spPr>
          <a:xfrm>
            <a:off x="2324467" y="6102736"/>
            <a:ext cx="414944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</a:pPr>
            <a:r>
              <a:rPr lang="en-US" sz="2000" b="1" dirty="0" err="1">
                <a:solidFill>
                  <a:srgbClr val="FFFFFF"/>
                </a:solidFill>
                <a:latin typeface="Montserrat"/>
                <a:sym typeface="Montserrat"/>
              </a:rPr>
              <a:t>Hoạt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động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ngoại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khóa</a:t>
            </a:r>
            <a:endParaRPr sz="2200" b="1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4"/>
          <p:cNvSpPr/>
          <p:nvPr/>
        </p:nvSpPr>
        <p:spPr>
          <a:xfrm>
            <a:off x="1016618" y="1404826"/>
            <a:ext cx="4355883" cy="5073923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44"/>
          <p:cNvSpPr/>
          <p:nvPr/>
        </p:nvSpPr>
        <p:spPr>
          <a:xfrm>
            <a:off x="5656947" y="1327208"/>
            <a:ext cx="5360921" cy="31988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24" name="Google Shape;724;p44"/>
          <p:cNvSpPr txBox="1"/>
          <p:nvPr/>
        </p:nvSpPr>
        <p:spPr>
          <a:xfrm>
            <a:off x="6666348" y="1253383"/>
            <a:ext cx="5415889" cy="4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C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 đặc điểm nổi bật</a:t>
            </a:r>
            <a:endParaRPr sz="2400" b="0" i="0" u="none" strike="noStrike" cap="none">
              <a:solidFill>
                <a:srgbClr val="C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25" name="Google Shape;725;p44"/>
          <p:cNvSpPr/>
          <p:nvPr/>
        </p:nvSpPr>
        <p:spPr>
          <a:xfrm>
            <a:off x="5656947" y="4197503"/>
            <a:ext cx="5360921" cy="664387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44"/>
          <p:cNvSpPr/>
          <p:nvPr/>
        </p:nvSpPr>
        <p:spPr>
          <a:xfrm>
            <a:off x="5646040" y="3180581"/>
            <a:ext cx="5360921" cy="664387"/>
          </a:xfrm>
          <a:prstGeom prst="rect">
            <a:avLst/>
          </a:prstGeom>
          <a:solidFill>
            <a:srgbClr val="FFFF00"/>
          </a:solidFill>
          <a:ln w="25400" cap="flat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44"/>
          <p:cNvSpPr/>
          <p:nvPr/>
        </p:nvSpPr>
        <p:spPr>
          <a:xfrm>
            <a:off x="5656947" y="2189161"/>
            <a:ext cx="5360921" cy="6643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44"/>
          <p:cNvSpPr txBox="1"/>
          <p:nvPr/>
        </p:nvSpPr>
        <p:spPr>
          <a:xfrm>
            <a:off x="5964836" y="2272095"/>
            <a:ext cx="45279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Tích lũy</a:t>
            </a:r>
            <a:endParaRPr sz="24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29" name="Google Shape;729;p44"/>
          <p:cNvSpPr txBox="1"/>
          <p:nvPr/>
        </p:nvSpPr>
        <p:spPr>
          <a:xfrm>
            <a:off x="5867126" y="3271832"/>
            <a:ext cx="47233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Tối ưu</a:t>
            </a:r>
            <a:endParaRPr sz="24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30" name="Google Shape;730;p44"/>
          <p:cNvSpPr txBox="1"/>
          <p:nvPr/>
        </p:nvSpPr>
        <p:spPr>
          <a:xfrm>
            <a:off x="5867126" y="4261498"/>
            <a:ext cx="47233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Thực tế</a:t>
            </a:r>
            <a:endParaRPr sz="24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31" name="Google Shape;731;p44" descr="A group of people posing for a photo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t="-2076"/>
          <a:stretch/>
        </p:blipFill>
        <p:spPr>
          <a:xfrm>
            <a:off x="1301064" y="1654496"/>
            <a:ext cx="3842789" cy="1425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4" descr="A group of people in white shirts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 t="34630" b="9311"/>
          <a:stretch/>
        </p:blipFill>
        <p:spPr>
          <a:xfrm>
            <a:off x="1301064" y="3188830"/>
            <a:ext cx="3823369" cy="1425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4" descr="A group of people holding flags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 t="7732"/>
          <a:stretch/>
        </p:blipFill>
        <p:spPr>
          <a:xfrm>
            <a:off x="1301064" y="4723163"/>
            <a:ext cx="3842789" cy="15995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4" name="Google Shape;734;p44"/>
          <p:cNvGrpSpPr/>
          <p:nvPr/>
        </p:nvGrpSpPr>
        <p:grpSpPr>
          <a:xfrm>
            <a:off x="508633" y="1"/>
            <a:ext cx="5205792" cy="1147692"/>
            <a:chOff x="508633" y="1"/>
            <a:chExt cx="5205792" cy="1147692"/>
          </a:xfrm>
        </p:grpSpPr>
        <p:sp>
          <p:nvSpPr>
            <p:cNvPr id="735" name="Google Shape;735;p44"/>
            <p:cNvSpPr/>
            <p:nvPr/>
          </p:nvSpPr>
          <p:spPr>
            <a:xfrm rot="5400000">
              <a:off x="420050" y="88584"/>
              <a:ext cx="1040132" cy="862966"/>
            </a:xfrm>
            <a:prstGeom prst="homePlate">
              <a:avLst>
                <a:gd name="adj" fmla="val 50000"/>
              </a:avLst>
            </a:prstGeom>
            <a:solidFill>
              <a:srgbClr val="C00000"/>
            </a:solidFill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44"/>
            <p:cNvSpPr txBox="1"/>
            <p:nvPr/>
          </p:nvSpPr>
          <p:spPr>
            <a:xfrm>
              <a:off x="1898010" y="747583"/>
              <a:ext cx="3816415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Đặc điểm nguồn nhân lực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7" name="Google Shape;737;p44"/>
          <p:cNvSpPr/>
          <p:nvPr/>
        </p:nvSpPr>
        <p:spPr>
          <a:xfrm>
            <a:off x="5656947" y="5308711"/>
            <a:ext cx="5360921" cy="664387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44"/>
          <p:cNvSpPr txBox="1"/>
          <p:nvPr/>
        </p:nvSpPr>
        <p:spPr>
          <a:xfrm>
            <a:off x="5867126" y="5373784"/>
            <a:ext cx="47233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Tương tác</a:t>
            </a:r>
            <a:endParaRPr sz="24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45"/>
          <p:cNvSpPr/>
          <p:nvPr/>
        </p:nvSpPr>
        <p:spPr>
          <a:xfrm>
            <a:off x="1016618" y="1404826"/>
            <a:ext cx="4355883" cy="5073923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45"/>
          <p:cNvSpPr/>
          <p:nvPr/>
        </p:nvSpPr>
        <p:spPr>
          <a:xfrm>
            <a:off x="5656947" y="1327208"/>
            <a:ext cx="5360921" cy="31988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46" name="Google Shape;746;p45"/>
          <p:cNvSpPr txBox="1"/>
          <p:nvPr/>
        </p:nvSpPr>
        <p:spPr>
          <a:xfrm>
            <a:off x="6666348" y="1253383"/>
            <a:ext cx="5415889" cy="4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C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 đặc điểm nổi bật</a:t>
            </a:r>
            <a:endParaRPr sz="2400" b="0" i="0" u="none" strike="noStrike" cap="none">
              <a:solidFill>
                <a:srgbClr val="C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47" name="Google Shape;747;p45"/>
          <p:cNvSpPr/>
          <p:nvPr/>
        </p:nvSpPr>
        <p:spPr>
          <a:xfrm>
            <a:off x="5656947" y="4197503"/>
            <a:ext cx="5360921" cy="664387"/>
          </a:xfrm>
          <a:prstGeom prst="rect">
            <a:avLst/>
          </a:prstGeom>
          <a:solidFill>
            <a:srgbClr val="FFFF00"/>
          </a:solidFill>
          <a:ln w="25400" cap="flat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45"/>
          <p:cNvSpPr/>
          <p:nvPr/>
        </p:nvSpPr>
        <p:spPr>
          <a:xfrm>
            <a:off x="5646040" y="3180581"/>
            <a:ext cx="5360921" cy="664387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45"/>
          <p:cNvSpPr/>
          <p:nvPr/>
        </p:nvSpPr>
        <p:spPr>
          <a:xfrm>
            <a:off x="5656947" y="2189161"/>
            <a:ext cx="5360921" cy="6643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45"/>
          <p:cNvSpPr txBox="1"/>
          <p:nvPr/>
        </p:nvSpPr>
        <p:spPr>
          <a:xfrm>
            <a:off x="5964836" y="2290521"/>
            <a:ext cx="45279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Tích lũy</a:t>
            </a:r>
            <a:endParaRPr sz="24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51" name="Google Shape;751;p45"/>
          <p:cNvSpPr txBox="1"/>
          <p:nvPr/>
        </p:nvSpPr>
        <p:spPr>
          <a:xfrm>
            <a:off x="5867126" y="3267077"/>
            <a:ext cx="47233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Tối ưu</a:t>
            </a:r>
            <a:endParaRPr sz="24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52" name="Google Shape;752;p45"/>
          <p:cNvSpPr txBox="1"/>
          <p:nvPr/>
        </p:nvSpPr>
        <p:spPr>
          <a:xfrm>
            <a:off x="5867126" y="4261498"/>
            <a:ext cx="47233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Thực tế</a:t>
            </a:r>
            <a:endParaRPr sz="24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53" name="Google Shape;753;p45" descr="A group of people posing for a photo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t="-2076"/>
          <a:stretch/>
        </p:blipFill>
        <p:spPr>
          <a:xfrm>
            <a:off x="1301064" y="1654496"/>
            <a:ext cx="3842789" cy="1425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45" descr="A group of people in white shirts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 t="34630" b="9311"/>
          <a:stretch/>
        </p:blipFill>
        <p:spPr>
          <a:xfrm>
            <a:off x="1301064" y="3188830"/>
            <a:ext cx="3823369" cy="1425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45" descr="A group of people holding flags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 t="7732"/>
          <a:stretch/>
        </p:blipFill>
        <p:spPr>
          <a:xfrm>
            <a:off x="1301064" y="4723163"/>
            <a:ext cx="3842789" cy="159951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45"/>
          <p:cNvSpPr/>
          <p:nvPr/>
        </p:nvSpPr>
        <p:spPr>
          <a:xfrm rot="5400000">
            <a:off x="420050" y="88584"/>
            <a:ext cx="1040132" cy="862966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45"/>
          <p:cNvSpPr/>
          <p:nvPr/>
        </p:nvSpPr>
        <p:spPr>
          <a:xfrm>
            <a:off x="5656947" y="5308711"/>
            <a:ext cx="5360921" cy="664387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45"/>
          <p:cNvSpPr txBox="1"/>
          <p:nvPr/>
        </p:nvSpPr>
        <p:spPr>
          <a:xfrm>
            <a:off x="5867126" y="5397027"/>
            <a:ext cx="47233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Tương tác</a:t>
            </a:r>
            <a:endParaRPr sz="24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6"/>
          <p:cNvSpPr/>
          <p:nvPr/>
        </p:nvSpPr>
        <p:spPr>
          <a:xfrm>
            <a:off x="1016618" y="1404826"/>
            <a:ext cx="4355883" cy="5073923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46"/>
          <p:cNvSpPr/>
          <p:nvPr/>
        </p:nvSpPr>
        <p:spPr>
          <a:xfrm>
            <a:off x="5656947" y="1327208"/>
            <a:ext cx="5360921" cy="31988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66" name="Google Shape;766;p46"/>
          <p:cNvSpPr txBox="1"/>
          <p:nvPr/>
        </p:nvSpPr>
        <p:spPr>
          <a:xfrm>
            <a:off x="6666348" y="1253383"/>
            <a:ext cx="5415889" cy="4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C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 đặc điểm nổi bật</a:t>
            </a:r>
            <a:endParaRPr sz="2400" b="0" i="0" u="none" strike="noStrike" cap="none">
              <a:solidFill>
                <a:srgbClr val="C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67" name="Google Shape;767;p46"/>
          <p:cNvSpPr/>
          <p:nvPr/>
        </p:nvSpPr>
        <p:spPr>
          <a:xfrm>
            <a:off x="5656947" y="4197503"/>
            <a:ext cx="5360921" cy="664387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46"/>
          <p:cNvSpPr/>
          <p:nvPr/>
        </p:nvSpPr>
        <p:spPr>
          <a:xfrm>
            <a:off x="5646040" y="3180581"/>
            <a:ext cx="5360921" cy="664387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46"/>
          <p:cNvSpPr/>
          <p:nvPr/>
        </p:nvSpPr>
        <p:spPr>
          <a:xfrm>
            <a:off x="5656947" y="2189161"/>
            <a:ext cx="5360921" cy="6643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46"/>
          <p:cNvSpPr txBox="1"/>
          <p:nvPr/>
        </p:nvSpPr>
        <p:spPr>
          <a:xfrm>
            <a:off x="5964836" y="2290521"/>
            <a:ext cx="45279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Tích lũy</a:t>
            </a:r>
            <a:endParaRPr sz="24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71" name="Google Shape;771;p46"/>
          <p:cNvSpPr txBox="1"/>
          <p:nvPr/>
        </p:nvSpPr>
        <p:spPr>
          <a:xfrm>
            <a:off x="5769417" y="3227468"/>
            <a:ext cx="47233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Tối ưu</a:t>
            </a:r>
            <a:endParaRPr sz="24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72" name="Google Shape;772;p46"/>
          <p:cNvSpPr txBox="1"/>
          <p:nvPr/>
        </p:nvSpPr>
        <p:spPr>
          <a:xfrm>
            <a:off x="5867126" y="4261498"/>
            <a:ext cx="47233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Thực tế</a:t>
            </a:r>
            <a:endParaRPr sz="24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73" name="Google Shape;773;p46" descr="A group of people posing for a photo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t="-2076"/>
          <a:stretch/>
        </p:blipFill>
        <p:spPr>
          <a:xfrm>
            <a:off x="1301064" y="1654496"/>
            <a:ext cx="3842789" cy="1425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6" descr="A group of people in white shirts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 t="34630" b="9311"/>
          <a:stretch/>
        </p:blipFill>
        <p:spPr>
          <a:xfrm>
            <a:off x="1301064" y="3188830"/>
            <a:ext cx="3823369" cy="1425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6" descr="A group of people holding flags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 t="7732"/>
          <a:stretch/>
        </p:blipFill>
        <p:spPr>
          <a:xfrm>
            <a:off x="1301064" y="4723163"/>
            <a:ext cx="3842789" cy="159951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46"/>
          <p:cNvSpPr/>
          <p:nvPr/>
        </p:nvSpPr>
        <p:spPr>
          <a:xfrm rot="5400000">
            <a:off x="420050" y="88584"/>
            <a:ext cx="1040132" cy="862966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46"/>
          <p:cNvSpPr/>
          <p:nvPr/>
        </p:nvSpPr>
        <p:spPr>
          <a:xfrm>
            <a:off x="5656947" y="5308711"/>
            <a:ext cx="5360921" cy="664387"/>
          </a:xfrm>
          <a:prstGeom prst="rect">
            <a:avLst/>
          </a:prstGeom>
          <a:solidFill>
            <a:srgbClr val="FFFF00"/>
          </a:solidFill>
          <a:ln w="25400" cap="flat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46"/>
          <p:cNvSpPr txBox="1"/>
          <p:nvPr/>
        </p:nvSpPr>
        <p:spPr>
          <a:xfrm>
            <a:off x="5867126" y="5416191"/>
            <a:ext cx="47233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Tương tác</a:t>
            </a:r>
            <a:endParaRPr sz="24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7E35C-9D47-B5DF-DF17-2D0F3ACA0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6520" y="2858885"/>
            <a:ext cx="7558961" cy="1140230"/>
          </a:xfrm>
        </p:spPr>
        <p:txBody>
          <a:bodyPr/>
          <a:lstStyle/>
          <a:p>
            <a:r>
              <a:rPr lang="en-US" dirty="0"/>
              <a:t>IV/ PHƯƠNG PHÁP HỌC LẬP TRÌNH HIỆU QUẢ</a:t>
            </a:r>
          </a:p>
        </p:txBody>
      </p:sp>
    </p:spTree>
    <p:extLst>
      <p:ext uri="{BB962C8B-B14F-4D97-AF65-F5344CB8AC3E}">
        <p14:creationId xmlns:p14="http://schemas.microsoft.com/office/powerpoint/2010/main" val="167070613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A46C02-F214-5577-A6FF-564E41D75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- 1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C776E9-D42A-6D31-0115-32EEB65C21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4619104"/>
              </p:ext>
            </p:extLst>
          </p:nvPr>
        </p:nvGraphicFramePr>
        <p:xfrm>
          <a:off x="2032000" y="1454732"/>
          <a:ext cx="7970129" cy="4749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761935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D58E-2E47-CE80-26B5-5A88058DD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- 2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FB4CC4E-C724-8AD9-0E5A-9579FE857F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440266"/>
              </p:ext>
            </p:extLst>
          </p:nvPr>
        </p:nvGraphicFramePr>
        <p:xfrm>
          <a:off x="2032000" y="1589650"/>
          <a:ext cx="8128000" cy="4346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748543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7E35C-9D47-B5DF-DF17-2D0F3ACA0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6520" y="3143943"/>
            <a:ext cx="7558961" cy="570115"/>
          </a:xfrm>
        </p:spPr>
        <p:txBody>
          <a:bodyPr>
            <a:normAutofit fontScale="90000"/>
          </a:bodyPr>
          <a:lstStyle/>
          <a:p>
            <a:r>
              <a:rPr lang="en-US" dirty="0"/>
              <a:t>V/ NỘI QUY LỚP HỌC</a:t>
            </a:r>
          </a:p>
        </p:txBody>
      </p:sp>
    </p:spTree>
    <p:extLst>
      <p:ext uri="{BB962C8B-B14F-4D97-AF65-F5344CB8AC3E}">
        <p14:creationId xmlns:p14="http://schemas.microsoft.com/office/powerpoint/2010/main" val="365084141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/>
              <a:t>1. NỘI QUY LỚP HỌC</a:t>
            </a:r>
            <a:endParaRPr/>
          </a:p>
        </p:txBody>
      </p:sp>
      <p:grpSp>
        <p:nvGrpSpPr>
          <p:cNvPr id="165" name="Google Shape;165;p36"/>
          <p:cNvGrpSpPr/>
          <p:nvPr/>
        </p:nvGrpSpPr>
        <p:grpSpPr>
          <a:xfrm>
            <a:off x="601699" y="1419413"/>
            <a:ext cx="6435725" cy="1400752"/>
            <a:chOff x="601699" y="1419413"/>
            <a:chExt cx="6435725" cy="1400752"/>
          </a:xfrm>
        </p:grpSpPr>
        <p:sp>
          <p:nvSpPr>
            <p:cNvPr id="166" name="Google Shape;166;p36"/>
            <p:cNvSpPr/>
            <p:nvPr/>
          </p:nvSpPr>
          <p:spPr>
            <a:xfrm>
              <a:off x="2035197" y="2161025"/>
              <a:ext cx="5002227" cy="5181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508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Khi các thành viên Update chứng chỉ lên trang web hrm.rikkei.vn sẽ được cộng Gpoint</a:t>
              </a:r>
              <a:endParaRPr sz="1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67" name="Google Shape;167;p36"/>
            <p:cNvSpPr txBox="1"/>
            <p:nvPr/>
          </p:nvSpPr>
          <p:spPr>
            <a:xfrm>
              <a:off x="2060786" y="1865486"/>
              <a:ext cx="3437698" cy="3164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rgbClr val="C000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THỜI GIAN HỌC</a:t>
              </a:r>
              <a:endParaRPr sz="2400" b="1" i="0" u="none" strike="noStrike" cap="none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grpSp>
          <p:nvGrpSpPr>
            <p:cNvPr id="168" name="Google Shape;168;p36"/>
            <p:cNvGrpSpPr/>
            <p:nvPr/>
          </p:nvGrpSpPr>
          <p:grpSpPr>
            <a:xfrm>
              <a:off x="601699" y="1419413"/>
              <a:ext cx="1257199" cy="1400752"/>
              <a:chOff x="829583" y="1456748"/>
              <a:chExt cx="581146" cy="647504"/>
            </a:xfrm>
          </p:grpSpPr>
          <p:sp>
            <p:nvSpPr>
              <p:cNvPr id="169" name="Google Shape;169;p36"/>
              <p:cNvSpPr/>
              <p:nvPr/>
            </p:nvSpPr>
            <p:spPr>
              <a:xfrm>
                <a:off x="829583" y="1456748"/>
                <a:ext cx="581146" cy="64750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368" extrusionOk="0">
                    <a:moveTo>
                      <a:pt x="21600" y="14715"/>
                    </a:moveTo>
                    <a:lnTo>
                      <a:pt x="21600" y="6653"/>
                    </a:lnTo>
                    <a:cubicBezTo>
                      <a:pt x="21600" y="5724"/>
                      <a:pt x="21039" y="4861"/>
                      <a:pt x="20143" y="4396"/>
                    </a:cubicBezTo>
                    <a:lnTo>
                      <a:pt x="12257" y="349"/>
                    </a:lnTo>
                    <a:cubicBezTo>
                      <a:pt x="11361" y="-116"/>
                      <a:pt x="10239" y="-116"/>
                      <a:pt x="9343" y="349"/>
                    </a:cubicBezTo>
                    <a:lnTo>
                      <a:pt x="1457" y="4396"/>
                    </a:lnTo>
                    <a:cubicBezTo>
                      <a:pt x="561" y="4861"/>
                      <a:pt x="0" y="5724"/>
                      <a:pt x="0" y="6653"/>
                    </a:cubicBezTo>
                    <a:lnTo>
                      <a:pt x="0" y="14715"/>
                    </a:lnTo>
                    <a:cubicBezTo>
                      <a:pt x="0" y="15644"/>
                      <a:pt x="561" y="16507"/>
                      <a:pt x="1457" y="16972"/>
                    </a:cubicBezTo>
                    <a:lnTo>
                      <a:pt x="9343" y="21019"/>
                    </a:lnTo>
                    <a:cubicBezTo>
                      <a:pt x="10239" y="21484"/>
                      <a:pt x="11361" y="21484"/>
                      <a:pt x="12257" y="21019"/>
                    </a:cubicBezTo>
                    <a:lnTo>
                      <a:pt x="20143" y="16972"/>
                    </a:lnTo>
                    <a:cubicBezTo>
                      <a:pt x="21039" y="16474"/>
                      <a:pt x="21600" y="15644"/>
                      <a:pt x="21600" y="14715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endParaRPr>
              </a:p>
            </p:txBody>
          </p:sp>
          <p:pic>
            <p:nvPicPr>
              <p:cNvPr id="170" name="Google Shape;170;p36" descr="Ribbon with solid fill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917370" y="1585352"/>
                <a:ext cx="407126" cy="4071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1" name="Google Shape;171;p36"/>
          <p:cNvSpPr txBox="1"/>
          <p:nvPr/>
        </p:nvSpPr>
        <p:spPr>
          <a:xfrm>
            <a:off x="2131789" y="3619229"/>
            <a:ext cx="5725773" cy="587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TRANG PHỤC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6"/>
          <p:cNvSpPr/>
          <p:nvPr/>
        </p:nvSpPr>
        <p:spPr>
          <a:xfrm>
            <a:off x="601699" y="3212860"/>
            <a:ext cx="1257199" cy="1400752"/>
          </a:xfrm>
          <a:custGeom>
            <a:avLst/>
            <a:gdLst/>
            <a:ahLst/>
            <a:cxnLst/>
            <a:rect l="l" t="t" r="r" b="b"/>
            <a:pathLst>
              <a:path w="21600" h="21368" extrusionOk="0">
                <a:moveTo>
                  <a:pt x="21600" y="14715"/>
                </a:moveTo>
                <a:lnTo>
                  <a:pt x="21600" y="6653"/>
                </a:lnTo>
                <a:cubicBezTo>
                  <a:pt x="21600" y="5724"/>
                  <a:pt x="21039" y="4861"/>
                  <a:pt x="20143" y="4396"/>
                </a:cubicBezTo>
                <a:lnTo>
                  <a:pt x="12257" y="349"/>
                </a:lnTo>
                <a:cubicBezTo>
                  <a:pt x="11361" y="-116"/>
                  <a:pt x="10239" y="-116"/>
                  <a:pt x="9343" y="349"/>
                </a:cubicBezTo>
                <a:lnTo>
                  <a:pt x="1457" y="4396"/>
                </a:lnTo>
                <a:cubicBezTo>
                  <a:pt x="561" y="4861"/>
                  <a:pt x="0" y="5724"/>
                  <a:pt x="0" y="6653"/>
                </a:cubicBezTo>
                <a:lnTo>
                  <a:pt x="0" y="14715"/>
                </a:lnTo>
                <a:cubicBezTo>
                  <a:pt x="0" y="15644"/>
                  <a:pt x="561" y="16507"/>
                  <a:pt x="1457" y="16972"/>
                </a:cubicBezTo>
                <a:lnTo>
                  <a:pt x="9343" y="21019"/>
                </a:lnTo>
                <a:cubicBezTo>
                  <a:pt x="10239" y="21484"/>
                  <a:pt x="11361" y="21484"/>
                  <a:pt x="12257" y="21019"/>
                </a:cubicBezTo>
                <a:lnTo>
                  <a:pt x="20143" y="16972"/>
                </a:lnTo>
                <a:cubicBezTo>
                  <a:pt x="21039" y="16474"/>
                  <a:pt x="21600" y="15644"/>
                  <a:pt x="21600" y="14715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3" name="Google Shape;173;p36"/>
          <p:cNvSpPr/>
          <p:nvPr/>
        </p:nvSpPr>
        <p:spPr>
          <a:xfrm>
            <a:off x="2035197" y="3954284"/>
            <a:ext cx="5302863" cy="51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508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Các CBNV tham gia các khóa đào tạo tại công ty sẽ được cộng Gpoint theo quy định</a:t>
            </a:r>
            <a:endParaRPr sz="12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74" name="Google Shape;174;p36" descr="Teacher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581" y="3456036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36"/>
          <p:cNvGrpSpPr/>
          <p:nvPr/>
        </p:nvGrpSpPr>
        <p:grpSpPr>
          <a:xfrm>
            <a:off x="627289" y="5032992"/>
            <a:ext cx="4978859" cy="1400752"/>
            <a:chOff x="627289" y="5032992"/>
            <a:chExt cx="4978859" cy="1400752"/>
          </a:xfrm>
        </p:grpSpPr>
        <p:sp>
          <p:nvSpPr>
            <p:cNvPr id="176" name="Google Shape;176;p36"/>
            <p:cNvSpPr txBox="1"/>
            <p:nvPr/>
          </p:nvSpPr>
          <p:spPr>
            <a:xfrm>
              <a:off x="2131789" y="5333550"/>
              <a:ext cx="3474359" cy="5871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rgbClr val="C000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TINH THẦN KỶ LUẬT</a:t>
              </a:r>
              <a:endParaRPr sz="2400" b="1" i="0" u="none" strike="noStrike" cap="none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77" name="Google Shape;177;p36"/>
            <p:cNvSpPr/>
            <p:nvPr/>
          </p:nvSpPr>
          <p:spPr>
            <a:xfrm>
              <a:off x="627289" y="5032992"/>
              <a:ext cx="1257199" cy="1400752"/>
            </a:xfrm>
            <a:custGeom>
              <a:avLst/>
              <a:gdLst/>
              <a:ahLst/>
              <a:cxnLst/>
              <a:rect l="l" t="t" r="r" b="b"/>
              <a:pathLst>
                <a:path w="21600" h="21368" extrusionOk="0">
                  <a:moveTo>
                    <a:pt x="21600" y="14715"/>
                  </a:moveTo>
                  <a:lnTo>
                    <a:pt x="21600" y="6653"/>
                  </a:lnTo>
                  <a:cubicBezTo>
                    <a:pt x="21600" y="5724"/>
                    <a:pt x="21039" y="4861"/>
                    <a:pt x="20143" y="4396"/>
                  </a:cubicBezTo>
                  <a:lnTo>
                    <a:pt x="12257" y="349"/>
                  </a:lnTo>
                  <a:cubicBezTo>
                    <a:pt x="11361" y="-116"/>
                    <a:pt x="10239" y="-116"/>
                    <a:pt x="9343" y="349"/>
                  </a:cubicBezTo>
                  <a:lnTo>
                    <a:pt x="1457" y="4396"/>
                  </a:lnTo>
                  <a:cubicBezTo>
                    <a:pt x="561" y="4861"/>
                    <a:pt x="0" y="5724"/>
                    <a:pt x="0" y="6653"/>
                  </a:cubicBezTo>
                  <a:lnTo>
                    <a:pt x="0" y="14715"/>
                  </a:lnTo>
                  <a:cubicBezTo>
                    <a:pt x="0" y="15644"/>
                    <a:pt x="561" y="16507"/>
                    <a:pt x="1457" y="16972"/>
                  </a:cubicBezTo>
                  <a:lnTo>
                    <a:pt x="9343" y="21019"/>
                  </a:lnTo>
                  <a:cubicBezTo>
                    <a:pt x="10239" y="21484"/>
                    <a:pt x="11361" y="21484"/>
                    <a:pt x="12257" y="21019"/>
                  </a:cubicBezTo>
                  <a:lnTo>
                    <a:pt x="20143" y="16972"/>
                  </a:lnTo>
                  <a:cubicBezTo>
                    <a:pt x="21039" y="16474"/>
                    <a:pt x="21600" y="15644"/>
                    <a:pt x="21600" y="1471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pic>
          <p:nvPicPr>
            <p:cNvPr id="178" name="Google Shape;178;p36" descr="Lightbulb and gear with solid fil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6000" y="5230448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9" name="Google Shape;179;p36" descr="Có thể là hình ảnh về 2 người, mọi người đang ngồi và trong nhà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73746" y="1792715"/>
            <a:ext cx="5802844" cy="4352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/>
          <p:nvPr/>
        </p:nvSpPr>
        <p:spPr>
          <a:xfrm>
            <a:off x="2165350" y="359352"/>
            <a:ext cx="3429000" cy="6400800"/>
          </a:xfrm>
          <a:prstGeom prst="rect">
            <a:avLst/>
          </a:prstGeom>
          <a:gradFill>
            <a:gsLst>
              <a:gs pos="0">
                <a:srgbClr val="757070">
                  <a:alpha val="70980"/>
                </a:srgbClr>
              </a:gs>
              <a:gs pos="100000">
                <a:srgbClr val="EFEFEF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7"/>
          <p:cNvSpPr/>
          <p:nvPr/>
        </p:nvSpPr>
        <p:spPr>
          <a:xfrm>
            <a:off x="8382000" y="647700"/>
            <a:ext cx="3327402" cy="838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THỜI GIAN HỌC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5253" y="4530043"/>
            <a:ext cx="734047" cy="73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5253" y="3436088"/>
            <a:ext cx="657847" cy="6578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37"/>
          <p:cNvGrpSpPr/>
          <p:nvPr/>
        </p:nvGrpSpPr>
        <p:grpSpPr>
          <a:xfrm>
            <a:off x="6057900" y="144596"/>
            <a:ext cx="4546602" cy="2750135"/>
            <a:chOff x="6057900" y="144596"/>
            <a:chExt cx="4546602" cy="2750135"/>
          </a:xfrm>
        </p:grpSpPr>
        <p:sp>
          <p:nvSpPr>
            <p:cNvPr id="189" name="Google Shape;189;p37"/>
            <p:cNvSpPr txBox="1"/>
            <p:nvPr/>
          </p:nvSpPr>
          <p:spPr>
            <a:xfrm>
              <a:off x="6057900" y="144596"/>
              <a:ext cx="4546602" cy="625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82875" rIns="0" bIns="18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pic>
          <p:nvPicPr>
            <p:cNvPr id="190" name="Google Shape;190;p3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65253" y="2236884"/>
              <a:ext cx="657847" cy="6578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" name="Google Shape;191;p37"/>
          <p:cNvSpPr/>
          <p:nvPr/>
        </p:nvSpPr>
        <p:spPr>
          <a:xfrm>
            <a:off x="6096000" y="2014556"/>
            <a:ext cx="5715000" cy="919144"/>
          </a:xfrm>
          <a:prstGeom prst="rect">
            <a:avLst/>
          </a:prstGeom>
          <a:noFill/>
          <a:ln w="25400" cap="flat" cmpd="sng">
            <a:solidFill>
              <a:srgbClr val="D8D8D8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7"/>
          <p:cNvSpPr/>
          <p:nvPr/>
        </p:nvSpPr>
        <p:spPr>
          <a:xfrm>
            <a:off x="6096000" y="3269458"/>
            <a:ext cx="5715000" cy="919144"/>
          </a:xfrm>
          <a:prstGeom prst="rect">
            <a:avLst/>
          </a:prstGeom>
          <a:noFill/>
          <a:ln w="25400" cap="flat" cmpd="sng">
            <a:solidFill>
              <a:srgbClr val="D8D8D8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7"/>
          <p:cNvSpPr/>
          <p:nvPr/>
        </p:nvSpPr>
        <p:spPr>
          <a:xfrm>
            <a:off x="6096000" y="4437495"/>
            <a:ext cx="5715000" cy="919144"/>
          </a:xfrm>
          <a:prstGeom prst="rect">
            <a:avLst/>
          </a:prstGeom>
          <a:noFill/>
          <a:ln w="25400" cap="flat" cmpd="sng">
            <a:solidFill>
              <a:srgbClr val="D8D8D8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92889" y="-838200"/>
            <a:ext cx="587022" cy="32737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7"/>
          <p:cNvSpPr txBox="1"/>
          <p:nvPr/>
        </p:nvSpPr>
        <p:spPr>
          <a:xfrm>
            <a:off x="7302500" y="3455528"/>
            <a:ext cx="48641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Buổi sáng: 8h - 12h00 (Nghỉ trưa từ 12:00 ~ 13:30)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7"/>
          <p:cNvSpPr txBox="1"/>
          <p:nvPr/>
        </p:nvSpPr>
        <p:spPr>
          <a:xfrm>
            <a:off x="7302500" y="3822065"/>
            <a:ext cx="48641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Buổi chiều: 13h30 - 17h30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7"/>
          <p:cNvSpPr txBox="1"/>
          <p:nvPr/>
        </p:nvSpPr>
        <p:spPr>
          <a:xfrm>
            <a:off x="7292350" y="4637675"/>
            <a:ext cx="4546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Tham gia đào tạo, tham gia các chương trình học bổ sung, học ngoại khóa theo đúng thời gian đã được yêu cầu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37" descr="Có thể là hình ảnh về 5 người, mọi người đang ngồi, mọi người đang đứng và trong nhà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6007" y="1535064"/>
            <a:ext cx="5399168" cy="404937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7"/>
          <p:cNvSpPr txBox="1"/>
          <p:nvPr/>
        </p:nvSpPr>
        <p:spPr>
          <a:xfrm>
            <a:off x="7292353" y="2185503"/>
            <a:ext cx="48641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Thời gian học trong tuần: Thứ 2 – Thứ 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7"/>
          <p:cNvSpPr txBox="1"/>
          <p:nvPr/>
        </p:nvSpPr>
        <p:spPr>
          <a:xfrm>
            <a:off x="7292353" y="2539569"/>
            <a:ext cx="48641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Ngày nghỉ: Thứ 7 và Chủ nhật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/>
          <p:nvPr/>
        </p:nvSpPr>
        <p:spPr>
          <a:xfrm>
            <a:off x="5680075" y="457200"/>
            <a:ext cx="4876800" cy="2753958"/>
          </a:xfrm>
          <a:prstGeom prst="frame">
            <a:avLst>
              <a:gd name="adj1" fmla="val 1137"/>
            </a:avLst>
          </a:prstGeom>
          <a:gradFill>
            <a:gsLst>
              <a:gs pos="0">
                <a:srgbClr val="EFEFEF"/>
              </a:gs>
              <a:gs pos="100000">
                <a:srgbClr val="FAF9F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8"/>
          <p:cNvSpPr/>
          <p:nvPr/>
        </p:nvSpPr>
        <p:spPr>
          <a:xfrm>
            <a:off x="6019800" y="3824642"/>
            <a:ext cx="4876800" cy="2753958"/>
          </a:xfrm>
          <a:prstGeom prst="frame">
            <a:avLst>
              <a:gd name="adj1" fmla="val 1137"/>
            </a:avLst>
          </a:prstGeom>
          <a:gradFill>
            <a:gsLst>
              <a:gs pos="0">
                <a:srgbClr val="EFEFEF"/>
              </a:gs>
              <a:gs pos="100000">
                <a:srgbClr val="FAF9F9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8"/>
          <p:cNvSpPr/>
          <p:nvPr/>
        </p:nvSpPr>
        <p:spPr>
          <a:xfrm>
            <a:off x="225146" y="316682"/>
            <a:ext cx="1143000" cy="1143000"/>
          </a:xfrm>
          <a:prstGeom prst="ellipse">
            <a:avLst/>
          </a:prstGeom>
          <a:gradFill>
            <a:gsLst>
              <a:gs pos="0">
                <a:srgbClr val="EFEFEF"/>
              </a:gs>
              <a:gs pos="100000">
                <a:srgbClr val="FAF9F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 rotWithShape="1">
          <a:blip r:embed="rId3">
            <a:alphaModFix/>
          </a:blip>
          <a:srcRect l="1373" t="30045" r="-5894" b="-8197"/>
          <a:stretch/>
        </p:blipFill>
        <p:spPr>
          <a:xfrm>
            <a:off x="6091656" y="636164"/>
            <a:ext cx="5790171" cy="3188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80075" y="3728762"/>
            <a:ext cx="4730017" cy="294571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/>
          <p:nvPr/>
        </p:nvSpPr>
        <p:spPr>
          <a:xfrm>
            <a:off x="562047" y="714030"/>
            <a:ext cx="3327402" cy="838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TRANG PHỤC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8"/>
          <p:cNvSpPr/>
          <p:nvPr/>
        </p:nvSpPr>
        <p:spPr>
          <a:xfrm>
            <a:off x="411259" y="2347377"/>
            <a:ext cx="4334912" cy="919144"/>
          </a:xfrm>
          <a:prstGeom prst="rect">
            <a:avLst/>
          </a:prstGeom>
          <a:noFill/>
          <a:ln w="25400" cap="flat" cmpd="sng">
            <a:solidFill>
              <a:srgbClr val="D8D8D8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8"/>
          <p:cNvSpPr/>
          <p:nvPr/>
        </p:nvSpPr>
        <p:spPr>
          <a:xfrm>
            <a:off x="411259" y="3843221"/>
            <a:ext cx="4334912" cy="919144"/>
          </a:xfrm>
          <a:prstGeom prst="rect">
            <a:avLst/>
          </a:prstGeom>
          <a:noFill/>
          <a:ln w="25400" cap="flat" cmpd="sng">
            <a:solidFill>
              <a:srgbClr val="D8D8D8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8"/>
          <p:cNvSpPr/>
          <p:nvPr/>
        </p:nvSpPr>
        <p:spPr>
          <a:xfrm>
            <a:off x="359923" y="5273191"/>
            <a:ext cx="4334912" cy="919144"/>
          </a:xfrm>
          <a:prstGeom prst="rect">
            <a:avLst/>
          </a:prstGeom>
          <a:noFill/>
          <a:ln w="25400" cap="flat" cmpd="sng">
            <a:solidFill>
              <a:srgbClr val="D8D8D8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8"/>
          <p:cNvSpPr txBox="1"/>
          <p:nvPr/>
        </p:nvSpPr>
        <p:spPr>
          <a:xfrm>
            <a:off x="1230416" y="2712661"/>
            <a:ext cx="48641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Trang phục gọn gàng, lịch sự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8"/>
          <p:cNvSpPr txBox="1"/>
          <p:nvPr/>
        </p:nvSpPr>
        <p:spPr>
          <a:xfrm>
            <a:off x="1295400" y="5521982"/>
            <a:ext cx="346727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Mặc đồng phục các ngày đặc biệt được thông báo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8"/>
          <p:cNvSpPr txBox="1"/>
          <p:nvPr/>
        </p:nvSpPr>
        <p:spPr>
          <a:xfrm>
            <a:off x="1295400" y="4122215"/>
            <a:ext cx="48641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Mặc đồng phục vào thứ 2 hàng tuần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8"/>
          <p:cNvSpPr/>
          <p:nvPr/>
        </p:nvSpPr>
        <p:spPr>
          <a:xfrm>
            <a:off x="698582" y="2746138"/>
            <a:ext cx="330604" cy="274300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B7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38"/>
          <p:cNvSpPr/>
          <p:nvPr/>
        </p:nvSpPr>
        <p:spPr>
          <a:xfrm>
            <a:off x="703207" y="5646442"/>
            <a:ext cx="330604" cy="274300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B7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38"/>
          <p:cNvSpPr/>
          <p:nvPr/>
        </p:nvSpPr>
        <p:spPr>
          <a:xfrm>
            <a:off x="698582" y="4132706"/>
            <a:ext cx="330604" cy="274300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B7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97A5A5-9442-6C91-C3E5-FD2CD759B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6520" y="2709000"/>
            <a:ext cx="7558961" cy="14400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I/ XU HƯỚNG NGUỒN LỰC NGÀNH CNTT TRÊN THỊ TRƯỜNG</a:t>
            </a:r>
          </a:p>
        </p:txBody>
      </p:sp>
    </p:spTree>
    <p:extLst>
      <p:ext uri="{BB962C8B-B14F-4D97-AF65-F5344CB8AC3E}">
        <p14:creationId xmlns:p14="http://schemas.microsoft.com/office/powerpoint/2010/main" val="250821493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"/>
          <p:cNvSpPr/>
          <p:nvPr/>
        </p:nvSpPr>
        <p:spPr>
          <a:xfrm>
            <a:off x="5680075" y="457200"/>
            <a:ext cx="4876800" cy="2753958"/>
          </a:xfrm>
          <a:prstGeom prst="frame">
            <a:avLst>
              <a:gd name="adj1" fmla="val 1137"/>
            </a:avLst>
          </a:prstGeom>
          <a:gradFill>
            <a:gsLst>
              <a:gs pos="0">
                <a:srgbClr val="EFEFEF"/>
              </a:gs>
              <a:gs pos="100000">
                <a:srgbClr val="FAF9F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"/>
          <p:cNvSpPr/>
          <p:nvPr/>
        </p:nvSpPr>
        <p:spPr>
          <a:xfrm>
            <a:off x="6019800" y="3824642"/>
            <a:ext cx="4876800" cy="2753958"/>
          </a:xfrm>
          <a:prstGeom prst="frame">
            <a:avLst>
              <a:gd name="adj1" fmla="val 1137"/>
            </a:avLst>
          </a:prstGeom>
          <a:gradFill>
            <a:gsLst>
              <a:gs pos="0">
                <a:srgbClr val="EFEFEF"/>
              </a:gs>
              <a:gs pos="100000">
                <a:srgbClr val="FAF9F9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"/>
          <p:cNvSpPr/>
          <p:nvPr/>
        </p:nvSpPr>
        <p:spPr>
          <a:xfrm>
            <a:off x="225146" y="316682"/>
            <a:ext cx="1143000" cy="1143000"/>
          </a:xfrm>
          <a:prstGeom prst="ellipse">
            <a:avLst/>
          </a:prstGeom>
          <a:gradFill>
            <a:gsLst>
              <a:gs pos="0">
                <a:srgbClr val="EFEFEF"/>
              </a:gs>
              <a:gs pos="100000">
                <a:srgbClr val="FAF9F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"/>
          <p:cNvSpPr/>
          <p:nvPr/>
        </p:nvSpPr>
        <p:spPr>
          <a:xfrm>
            <a:off x="562047" y="714030"/>
            <a:ext cx="4184124" cy="838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TINH THẦN KỶ LUẬT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6" name="Google Shape;276;p4"/>
          <p:cNvGrpSpPr/>
          <p:nvPr/>
        </p:nvGrpSpPr>
        <p:grpSpPr>
          <a:xfrm>
            <a:off x="411259" y="1877727"/>
            <a:ext cx="4577992" cy="705675"/>
            <a:chOff x="411258" y="2347377"/>
            <a:chExt cx="4472184" cy="846214"/>
          </a:xfrm>
        </p:grpSpPr>
        <p:sp>
          <p:nvSpPr>
            <p:cNvPr id="277" name="Google Shape;277;p4"/>
            <p:cNvSpPr/>
            <p:nvPr/>
          </p:nvSpPr>
          <p:spPr>
            <a:xfrm>
              <a:off x="411258" y="2347377"/>
              <a:ext cx="4472184" cy="846214"/>
            </a:xfrm>
            <a:prstGeom prst="rect">
              <a:avLst/>
            </a:prstGeom>
            <a:noFill/>
            <a:ln w="25400" cap="flat" cmpd="sng">
              <a:solidFill>
                <a:srgbClr val="D8D8D8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"/>
            <p:cNvSpPr txBox="1"/>
            <p:nvPr/>
          </p:nvSpPr>
          <p:spPr>
            <a:xfrm>
              <a:off x="814631" y="2463658"/>
              <a:ext cx="3801757" cy="6273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Hành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vi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đúng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mực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tôn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trọng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giảng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viên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và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dirty="0"/>
                <a:t>CBNV </a:t>
              </a:r>
              <a:r>
                <a:rPr lang="en-US" dirty="0" err="1"/>
                <a:t>làm</a:t>
              </a:r>
              <a:r>
                <a:rPr lang="en-US" dirty="0"/>
                <a:t> </a:t>
              </a:r>
              <a:r>
                <a:rPr lang="en-US" dirty="0" err="1"/>
                <a:t>việc</a:t>
              </a:r>
              <a:r>
                <a:rPr lang="en-US" dirty="0"/>
                <a:t> </a:t>
              </a:r>
              <a:r>
                <a:rPr lang="en-US" dirty="0" err="1"/>
                <a:t>tại</a:t>
              </a:r>
              <a:r>
                <a:rPr lang="en-US" dirty="0"/>
                <a:t> </a:t>
              </a:r>
              <a:r>
                <a:rPr lang="en-US" dirty="0" err="1"/>
                <a:t>Rikkei</a:t>
              </a:r>
              <a:r>
                <a:rPr lang="en-US" dirty="0"/>
                <a:t> Academy</a:t>
              </a:r>
              <a:endParaRPr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455050" y="2565586"/>
              <a:ext cx="330604" cy="274300"/>
            </a:xfrm>
            <a:custGeom>
              <a:avLst/>
              <a:gdLst/>
              <a:ahLst/>
              <a:cxnLst/>
              <a:rect l="l" t="t" r="r" b="b"/>
              <a:pathLst>
                <a:path w="2626" h="2179" extrusionOk="0">
                  <a:moveTo>
                    <a:pt x="0" y="1"/>
                  </a:moveTo>
                  <a:lnTo>
                    <a:pt x="887" y="1090"/>
                  </a:lnTo>
                  <a:lnTo>
                    <a:pt x="0" y="2179"/>
                  </a:lnTo>
                  <a:lnTo>
                    <a:pt x="1644" y="2179"/>
                  </a:lnTo>
                  <a:lnTo>
                    <a:pt x="2625" y="1090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B7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80" name="Google Shape;280;p4"/>
          <p:cNvGrpSpPr/>
          <p:nvPr/>
        </p:nvGrpSpPr>
        <p:grpSpPr>
          <a:xfrm>
            <a:off x="411259" y="3038084"/>
            <a:ext cx="4577992" cy="705675"/>
            <a:chOff x="411258" y="2347377"/>
            <a:chExt cx="4472184" cy="846214"/>
          </a:xfrm>
        </p:grpSpPr>
        <p:sp>
          <p:nvSpPr>
            <p:cNvPr id="281" name="Google Shape;281;p4"/>
            <p:cNvSpPr/>
            <p:nvPr/>
          </p:nvSpPr>
          <p:spPr>
            <a:xfrm>
              <a:off x="411258" y="2347377"/>
              <a:ext cx="4472184" cy="846214"/>
            </a:xfrm>
            <a:prstGeom prst="rect">
              <a:avLst/>
            </a:prstGeom>
            <a:noFill/>
            <a:ln w="25400" cap="flat" cmpd="sng">
              <a:solidFill>
                <a:srgbClr val="D8D8D8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"/>
            <p:cNvSpPr txBox="1"/>
            <p:nvPr/>
          </p:nvSpPr>
          <p:spPr>
            <a:xfrm>
              <a:off x="785654" y="2565586"/>
              <a:ext cx="3801900" cy="62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dirty="0" err="1"/>
                <a:t>Tuyệt</a:t>
              </a:r>
              <a:r>
                <a:rPr lang="en-US" dirty="0"/>
                <a:t> </a:t>
              </a:r>
              <a:r>
                <a:rPr lang="en-US" dirty="0" err="1"/>
                <a:t>đối</a:t>
              </a:r>
              <a:r>
                <a:rPr lang="en-US" dirty="0"/>
                <a:t> </a:t>
              </a:r>
              <a:r>
                <a:rPr lang="en-US" b="1" dirty="0" err="1"/>
                <a:t>không</a:t>
              </a:r>
              <a:r>
                <a:rPr lang="en-US" dirty="0"/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làm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việc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riêng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trong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giờ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học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(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ng</a:t>
              </a:r>
              <a:r>
                <a:rPr lang="en-US" dirty="0" err="1"/>
                <a:t>ủ</a:t>
              </a:r>
              <a:r>
                <a:rPr lang="en-US" dirty="0"/>
                <a:t>, </a:t>
              </a:r>
              <a:r>
                <a:rPr lang="en-US" dirty="0" err="1"/>
                <a:t>nghịch</a:t>
              </a:r>
              <a:r>
                <a:rPr lang="en-US" dirty="0"/>
                <a:t> </a:t>
              </a:r>
              <a:r>
                <a:rPr lang="en-US" dirty="0" err="1"/>
                <a:t>điện</a:t>
              </a:r>
              <a:r>
                <a:rPr lang="en-US" dirty="0"/>
                <a:t> </a:t>
              </a:r>
              <a:r>
                <a:rPr lang="en-US" dirty="0" err="1"/>
                <a:t>thoại</a:t>
              </a:r>
              <a:r>
                <a:rPr lang="en-US" dirty="0"/>
                <a:t>, </a:t>
              </a:r>
              <a:r>
                <a:rPr lang="en-US" dirty="0" err="1"/>
                <a:t>chơi</a:t>
              </a:r>
              <a:r>
                <a:rPr lang="en-US" dirty="0"/>
                <a:t> game …)</a:t>
              </a:r>
              <a:endParaRPr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455050" y="2718341"/>
              <a:ext cx="330607" cy="274298"/>
            </a:xfrm>
            <a:custGeom>
              <a:avLst/>
              <a:gdLst/>
              <a:ahLst/>
              <a:cxnLst/>
              <a:rect l="l" t="t" r="r" b="b"/>
              <a:pathLst>
                <a:path w="2626" h="2179" extrusionOk="0">
                  <a:moveTo>
                    <a:pt x="0" y="1"/>
                  </a:moveTo>
                  <a:lnTo>
                    <a:pt x="887" y="1090"/>
                  </a:lnTo>
                  <a:lnTo>
                    <a:pt x="0" y="2179"/>
                  </a:lnTo>
                  <a:lnTo>
                    <a:pt x="1644" y="2179"/>
                  </a:lnTo>
                  <a:lnTo>
                    <a:pt x="2625" y="1090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B7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84" name="Google Shape;284;p4"/>
          <p:cNvGrpSpPr/>
          <p:nvPr/>
        </p:nvGrpSpPr>
        <p:grpSpPr>
          <a:xfrm>
            <a:off x="411276" y="4340171"/>
            <a:ext cx="4578089" cy="705730"/>
            <a:chOff x="411258" y="2514993"/>
            <a:chExt cx="4472100" cy="846300"/>
          </a:xfrm>
        </p:grpSpPr>
        <p:sp>
          <p:nvSpPr>
            <p:cNvPr id="285" name="Google Shape;285;p4"/>
            <p:cNvSpPr/>
            <p:nvPr/>
          </p:nvSpPr>
          <p:spPr>
            <a:xfrm>
              <a:off x="411258" y="2514993"/>
              <a:ext cx="4472100" cy="846300"/>
            </a:xfrm>
            <a:prstGeom prst="rect">
              <a:avLst/>
            </a:prstGeom>
            <a:noFill/>
            <a:ln w="25400" cap="flat" cmpd="sng">
              <a:solidFill>
                <a:srgbClr val="D8D8D8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"/>
            <p:cNvSpPr txBox="1"/>
            <p:nvPr/>
          </p:nvSpPr>
          <p:spPr>
            <a:xfrm>
              <a:off x="814631" y="2631274"/>
              <a:ext cx="3801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Giữ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trật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tự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giữ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vệ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sinh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khu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vực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hành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lang,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khu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vực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trong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/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ngoài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lớp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học</a:t>
              </a:r>
              <a:endParaRPr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484014" y="2715769"/>
              <a:ext cx="330607" cy="274298"/>
            </a:xfrm>
            <a:custGeom>
              <a:avLst/>
              <a:gdLst/>
              <a:ahLst/>
              <a:cxnLst/>
              <a:rect l="l" t="t" r="r" b="b"/>
              <a:pathLst>
                <a:path w="2626" h="2179" extrusionOk="0">
                  <a:moveTo>
                    <a:pt x="0" y="1"/>
                  </a:moveTo>
                  <a:lnTo>
                    <a:pt x="887" y="1090"/>
                  </a:lnTo>
                  <a:lnTo>
                    <a:pt x="0" y="2179"/>
                  </a:lnTo>
                  <a:lnTo>
                    <a:pt x="1644" y="2179"/>
                  </a:lnTo>
                  <a:lnTo>
                    <a:pt x="2625" y="1090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B7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88" name="Google Shape;288;p4"/>
          <p:cNvGrpSpPr/>
          <p:nvPr/>
        </p:nvGrpSpPr>
        <p:grpSpPr>
          <a:xfrm>
            <a:off x="411259" y="5500269"/>
            <a:ext cx="4577992" cy="738623"/>
            <a:chOff x="411258" y="2307867"/>
            <a:chExt cx="4472184" cy="885724"/>
          </a:xfrm>
        </p:grpSpPr>
        <p:sp>
          <p:nvSpPr>
            <p:cNvPr id="289" name="Google Shape;289;p4"/>
            <p:cNvSpPr/>
            <p:nvPr/>
          </p:nvSpPr>
          <p:spPr>
            <a:xfrm>
              <a:off x="411258" y="2347377"/>
              <a:ext cx="4472184" cy="846214"/>
            </a:xfrm>
            <a:prstGeom prst="rect">
              <a:avLst/>
            </a:prstGeom>
            <a:noFill/>
            <a:ln w="25400" cap="flat" cmpd="sng">
              <a:solidFill>
                <a:srgbClr val="D8D8D8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"/>
            <p:cNvSpPr txBox="1"/>
            <p:nvPr/>
          </p:nvSpPr>
          <p:spPr>
            <a:xfrm>
              <a:off x="814631" y="2307867"/>
              <a:ext cx="3801757" cy="8857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Không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xả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rác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bừa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bãi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không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viết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vẽ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lên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vật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dụng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nơi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học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tập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không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phá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hoại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các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trang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thiết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bị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học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tập</a:t>
              </a:r>
              <a:endParaRPr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484014" y="2633340"/>
              <a:ext cx="330607" cy="274298"/>
            </a:xfrm>
            <a:custGeom>
              <a:avLst/>
              <a:gdLst/>
              <a:ahLst/>
              <a:cxnLst/>
              <a:rect l="l" t="t" r="r" b="b"/>
              <a:pathLst>
                <a:path w="2626" h="2179" extrusionOk="0">
                  <a:moveTo>
                    <a:pt x="0" y="1"/>
                  </a:moveTo>
                  <a:lnTo>
                    <a:pt x="887" y="1090"/>
                  </a:lnTo>
                  <a:lnTo>
                    <a:pt x="0" y="2179"/>
                  </a:lnTo>
                  <a:lnTo>
                    <a:pt x="1644" y="2179"/>
                  </a:lnTo>
                  <a:lnTo>
                    <a:pt x="2625" y="1090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B7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292" name="Google Shape;29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3155" y="183520"/>
            <a:ext cx="3883011" cy="324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1433" y="3608808"/>
            <a:ext cx="3695442" cy="3065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41DDFB-2BBE-48D2-56C1-145EF5166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80" y="139432"/>
            <a:ext cx="11696241" cy="657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5571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5;p4">
            <a:extLst>
              <a:ext uri="{FF2B5EF4-FFF2-40B4-BE49-F238E27FC236}">
                <a16:creationId xmlns:a16="http://schemas.microsoft.com/office/drawing/2014/main" id="{3DBD6E36-C832-51E9-5C7D-B205B1F6BF4C}"/>
              </a:ext>
            </a:extLst>
          </p:cNvPr>
          <p:cNvSpPr/>
          <p:nvPr/>
        </p:nvSpPr>
        <p:spPr>
          <a:xfrm>
            <a:off x="4003938" y="153251"/>
            <a:ext cx="4184124" cy="838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chemeClr val="lt1"/>
                </a:solidFill>
                <a:latin typeface="Roboto Black"/>
                <a:cs typeface="Roboto Black"/>
                <a:sym typeface="Roboto Black"/>
              </a:rPr>
              <a:t>Xếp</a:t>
            </a:r>
            <a:r>
              <a:rPr lang="en-US" sz="3200" dirty="0">
                <a:solidFill>
                  <a:schemeClr val="lt1"/>
                </a:solidFill>
                <a:latin typeface="Roboto Black"/>
                <a:cs typeface="Roboto Black"/>
                <a:sym typeface="Roboto Black"/>
              </a:rPr>
              <a:t> hang </a:t>
            </a:r>
            <a:r>
              <a:rPr lang="en-US" sz="3200" dirty="0" err="1">
                <a:solidFill>
                  <a:schemeClr val="lt1"/>
                </a:solidFill>
                <a:latin typeface="Roboto Black"/>
                <a:cs typeface="Roboto Black"/>
                <a:sym typeface="Roboto Black"/>
              </a:rPr>
              <a:t>Hạnh</a:t>
            </a:r>
            <a:r>
              <a:rPr lang="en-US" sz="3200" dirty="0">
                <a:solidFill>
                  <a:schemeClr val="lt1"/>
                </a:solidFill>
                <a:latin typeface="Roboto Black"/>
                <a:cs typeface="Roboto Black"/>
                <a:sym typeface="Roboto Black"/>
              </a:rPr>
              <a:t> </a:t>
            </a:r>
            <a:r>
              <a:rPr lang="en-US" sz="3200" dirty="0" err="1">
                <a:solidFill>
                  <a:schemeClr val="lt1"/>
                </a:solidFill>
                <a:latin typeface="Roboto Black"/>
                <a:cs typeface="Roboto Black"/>
                <a:sym typeface="Roboto Black"/>
              </a:rPr>
              <a:t>Kiểm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oogle Shape;276;p4">
            <a:extLst>
              <a:ext uri="{FF2B5EF4-FFF2-40B4-BE49-F238E27FC236}">
                <a16:creationId xmlns:a16="http://schemas.microsoft.com/office/drawing/2014/main" id="{289FDCE1-6478-AC32-944D-995934E93A18}"/>
              </a:ext>
            </a:extLst>
          </p:cNvPr>
          <p:cNvGrpSpPr/>
          <p:nvPr/>
        </p:nvGrpSpPr>
        <p:grpSpPr>
          <a:xfrm>
            <a:off x="3459278" y="5315764"/>
            <a:ext cx="5273444" cy="835592"/>
            <a:chOff x="411258" y="2347377"/>
            <a:chExt cx="4472184" cy="1002005"/>
          </a:xfrm>
        </p:grpSpPr>
        <p:sp>
          <p:nvSpPr>
            <p:cNvPr id="7" name="Google Shape;277;p4">
              <a:extLst>
                <a:ext uri="{FF2B5EF4-FFF2-40B4-BE49-F238E27FC236}">
                  <a16:creationId xmlns:a16="http://schemas.microsoft.com/office/drawing/2014/main" id="{3459D54E-720E-48C5-F8D6-8BAEDDFDD207}"/>
                </a:ext>
              </a:extLst>
            </p:cNvPr>
            <p:cNvSpPr/>
            <p:nvPr/>
          </p:nvSpPr>
          <p:spPr>
            <a:xfrm>
              <a:off x="411258" y="2347377"/>
              <a:ext cx="4472184" cy="1002005"/>
            </a:xfrm>
            <a:prstGeom prst="rect">
              <a:avLst/>
            </a:prstGeom>
            <a:noFill/>
            <a:ln w="25400" cap="flat" cmpd="sng">
              <a:solidFill>
                <a:srgbClr val="D8D8D8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78;p4">
              <a:extLst>
                <a:ext uri="{FF2B5EF4-FFF2-40B4-BE49-F238E27FC236}">
                  <a16:creationId xmlns:a16="http://schemas.microsoft.com/office/drawing/2014/main" id="{6B7F92C9-9EDA-0623-80AC-7E6E57D14FA4}"/>
                </a:ext>
              </a:extLst>
            </p:cNvPr>
            <p:cNvSpPr txBox="1"/>
            <p:nvPr/>
          </p:nvSpPr>
          <p:spPr>
            <a:xfrm>
              <a:off x="814631" y="2463658"/>
              <a:ext cx="4068811" cy="8857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Học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viên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có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Hạnh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kiểm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&lt;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Trung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Bình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vi-VN" b="0" i="0" dirty="0">
                  <a:solidFill>
                    <a:srgbClr val="050505"/>
                  </a:solidFill>
                  <a:effectLst/>
                  <a:latin typeface="inherit"/>
                </a:rPr>
                <a:t>sẽ không đảm bảo chất lượng đào tạo và Xét điều kiện không được cam kết đầu ra ( Có hỗ trợ giới thiệu việc làm)</a:t>
              </a:r>
            </a:p>
          </p:txBody>
        </p:sp>
        <p:sp>
          <p:nvSpPr>
            <p:cNvPr id="9" name="Google Shape;279;p4">
              <a:extLst>
                <a:ext uri="{FF2B5EF4-FFF2-40B4-BE49-F238E27FC236}">
                  <a16:creationId xmlns:a16="http://schemas.microsoft.com/office/drawing/2014/main" id="{127CDCD1-BA24-371B-1579-3DC19E91D633}"/>
                </a:ext>
              </a:extLst>
            </p:cNvPr>
            <p:cNvSpPr/>
            <p:nvPr/>
          </p:nvSpPr>
          <p:spPr>
            <a:xfrm>
              <a:off x="455050" y="2565586"/>
              <a:ext cx="330604" cy="274300"/>
            </a:xfrm>
            <a:custGeom>
              <a:avLst/>
              <a:gdLst/>
              <a:ahLst/>
              <a:cxnLst/>
              <a:rect l="l" t="t" r="r" b="b"/>
              <a:pathLst>
                <a:path w="2626" h="2179" extrusionOk="0">
                  <a:moveTo>
                    <a:pt x="0" y="1"/>
                  </a:moveTo>
                  <a:lnTo>
                    <a:pt x="887" y="1090"/>
                  </a:lnTo>
                  <a:lnTo>
                    <a:pt x="0" y="2179"/>
                  </a:lnTo>
                  <a:lnTo>
                    <a:pt x="1644" y="2179"/>
                  </a:lnTo>
                  <a:lnTo>
                    <a:pt x="2625" y="1090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B7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0" name="Google Shape;280;p4">
            <a:extLst>
              <a:ext uri="{FF2B5EF4-FFF2-40B4-BE49-F238E27FC236}">
                <a16:creationId xmlns:a16="http://schemas.microsoft.com/office/drawing/2014/main" id="{30475BFE-173C-D081-F870-852E70C99110}"/>
              </a:ext>
            </a:extLst>
          </p:cNvPr>
          <p:cNvGrpSpPr/>
          <p:nvPr/>
        </p:nvGrpSpPr>
        <p:grpSpPr>
          <a:xfrm>
            <a:off x="3459278" y="1342253"/>
            <a:ext cx="5273444" cy="1566923"/>
            <a:chOff x="411258" y="2347377"/>
            <a:chExt cx="4472184" cy="1878984"/>
          </a:xfrm>
        </p:grpSpPr>
        <p:sp>
          <p:nvSpPr>
            <p:cNvPr id="11" name="Google Shape;281;p4">
              <a:extLst>
                <a:ext uri="{FF2B5EF4-FFF2-40B4-BE49-F238E27FC236}">
                  <a16:creationId xmlns:a16="http://schemas.microsoft.com/office/drawing/2014/main" id="{F1F878FC-1372-6635-61C5-D233A2FE62E0}"/>
                </a:ext>
              </a:extLst>
            </p:cNvPr>
            <p:cNvSpPr/>
            <p:nvPr/>
          </p:nvSpPr>
          <p:spPr>
            <a:xfrm>
              <a:off x="411258" y="2347377"/>
              <a:ext cx="4472184" cy="1748190"/>
            </a:xfrm>
            <a:prstGeom prst="rect">
              <a:avLst/>
            </a:prstGeom>
            <a:noFill/>
            <a:ln w="25400" cap="flat" cmpd="sng">
              <a:solidFill>
                <a:srgbClr val="D8D8D8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82;p4">
              <a:extLst>
                <a:ext uri="{FF2B5EF4-FFF2-40B4-BE49-F238E27FC236}">
                  <a16:creationId xmlns:a16="http://schemas.microsoft.com/office/drawing/2014/main" id="{6EEC8EED-4FC3-2696-D3BD-2453FD50756E}"/>
                </a:ext>
              </a:extLst>
            </p:cNvPr>
            <p:cNvSpPr txBox="1"/>
            <p:nvPr/>
          </p:nvSpPr>
          <p:spPr>
            <a:xfrm>
              <a:off x="785654" y="2565586"/>
              <a:ext cx="3801900" cy="1660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l"/>
              <a:r>
                <a:rPr lang="vi-VN" b="0" i="0" dirty="0">
                  <a:solidFill>
                    <a:srgbClr val="050505"/>
                  </a:solidFill>
                  <a:effectLst/>
                  <a:latin typeface="inherit"/>
                </a:rPr>
                <a:t>Khởi đầu Point tích luỹ của các Học viên sẽ đều là 100 Point</a:t>
              </a:r>
            </a:p>
            <a:p>
              <a:pPr algn="l"/>
              <a:r>
                <a:rPr lang="vi-VN" b="0" i="0" dirty="0">
                  <a:solidFill>
                    <a:srgbClr val="050505"/>
                  </a:solidFill>
                  <a:effectLst/>
                  <a:latin typeface="inherit"/>
                </a:rPr>
                <a:t>Hạnh kiểm Tốt: từ 100 -120 Point </a:t>
              </a:r>
            </a:p>
            <a:p>
              <a:pPr algn="l"/>
              <a:r>
                <a:rPr lang="vi-VN" b="0" i="0" dirty="0">
                  <a:solidFill>
                    <a:srgbClr val="050505"/>
                  </a:solidFill>
                  <a:effectLst/>
                  <a:latin typeface="inherit"/>
                </a:rPr>
                <a:t>Hạnh kiểm Khá: từ 80-100 Point</a:t>
              </a:r>
            </a:p>
            <a:p>
              <a:pPr algn="l"/>
              <a:r>
                <a:rPr lang="vi-VN" b="0" i="0" dirty="0">
                  <a:solidFill>
                    <a:srgbClr val="050505"/>
                  </a:solidFill>
                  <a:effectLst/>
                  <a:latin typeface="inherit"/>
                </a:rPr>
                <a:t>Hạnh kiểm Trung Bình: 50 - &lt;80 Point</a:t>
              </a:r>
            </a:p>
            <a:p>
              <a:pPr algn="l"/>
              <a:r>
                <a:rPr lang="vi-VN" b="0" i="0" dirty="0">
                  <a:solidFill>
                    <a:srgbClr val="050505"/>
                  </a:solidFill>
                  <a:effectLst/>
                  <a:latin typeface="inherit"/>
                </a:rPr>
                <a:t>Hạnh kiểm Yếu: &lt; 50 Point</a:t>
              </a:r>
            </a:p>
          </p:txBody>
        </p:sp>
        <p:sp>
          <p:nvSpPr>
            <p:cNvPr id="13" name="Google Shape;283;p4">
              <a:extLst>
                <a:ext uri="{FF2B5EF4-FFF2-40B4-BE49-F238E27FC236}">
                  <a16:creationId xmlns:a16="http://schemas.microsoft.com/office/drawing/2014/main" id="{1C5FDA4C-87F8-A23E-F692-A2429EBA85F5}"/>
                </a:ext>
              </a:extLst>
            </p:cNvPr>
            <p:cNvSpPr/>
            <p:nvPr/>
          </p:nvSpPr>
          <p:spPr>
            <a:xfrm>
              <a:off x="455050" y="2718341"/>
              <a:ext cx="330607" cy="274298"/>
            </a:xfrm>
            <a:custGeom>
              <a:avLst/>
              <a:gdLst/>
              <a:ahLst/>
              <a:cxnLst/>
              <a:rect l="l" t="t" r="r" b="b"/>
              <a:pathLst>
                <a:path w="2626" h="2179" extrusionOk="0">
                  <a:moveTo>
                    <a:pt x="0" y="1"/>
                  </a:moveTo>
                  <a:lnTo>
                    <a:pt x="887" y="1090"/>
                  </a:lnTo>
                  <a:lnTo>
                    <a:pt x="0" y="2179"/>
                  </a:lnTo>
                  <a:lnTo>
                    <a:pt x="1644" y="2179"/>
                  </a:lnTo>
                  <a:lnTo>
                    <a:pt x="2625" y="1090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B7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2" name="Google Shape;280;p4">
            <a:extLst>
              <a:ext uri="{FF2B5EF4-FFF2-40B4-BE49-F238E27FC236}">
                <a16:creationId xmlns:a16="http://schemas.microsoft.com/office/drawing/2014/main" id="{B47A2E6E-A68A-3303-520C-45DE41118543}"/>
              </a:ext>
            </a:extLst>
          </p:cNvPr>
          <p:cNvGrpSpPr/>
          <p:nvPr/>
        </p:nvGrpSpPr>
        <p:grpSpPr>
          <a:xfrm>
            <a:off x="3459279" y="3218531"/>
            <a:ext cx="5273443" cy="1750074"/>
            <a:chOff x="411258" y="2347377"/>
            <a:chExt cx="4472184" cy="1679759"/>
          </a:xfrm>
        </p:grpSpPr>
        <p:sp>
          <p:nvSpPr>
            <p:cNvPr id="23" name="Google Shape;281;p4">
              <a:extLst>
                <a:ext uri="{FF2B5EF4-FFF2-40B4-BE49-F238E27FC236}">
                  <a16:creationId xmlns:a16="http://schemas.microsoft.com/office/drawing/2014/main" id="{2420C9D1-D70E-CF30-ED4D-A0A826F3CAC9}"/>
                </a:ext>
              </a:extLst>
            </p:cNvPr>
            <p:cNvSpPr/>
            <p:nvPr/>
          </p:nvSpPr>
          <p:spPr>
            <a:xfrm>
              <a:off x="411258" y="2347377"/>
              <a:ext cx="4472184" cy="1679759"/>
            </a:xfrm>
            <a:prstGeom prst="rect">
              <a:avLst/>
            </a:prstGeom>
            <a:noFill/>
            <a:ln w="25400" cap="flat" cmpd="sng">
              <a:solidFill>
                <a:srgbClr val="D8D8D8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82;p4">
              <a:extLst>
                <a:ext uri="{FF2B5EF4-FFF2-40B4-BE49-F238E27FC236}">
                  <a16:creationId xmlns:a16="http://schemas.microsoft.com/office/drawing/2014/main" id="{269172AE-E2CA-B0D9-064D-3F71714C1231}"/>
                </a:ext>
              </a:extLst>
            </p:cNvPr>
            <p:cNvSpPr txBox="1"/>
            <p:nvPr/>
          </p:nvSpPr>
          <p:spPr>
            <a:xfrm>
              <a:off x="785654" y="2565586"/>
              <a:ext cx="3801900" cy="13293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l"/>
              <a:r>
                <a:rPr lang="vi-VN" b="0" i="0" dirty="0">
                  <a:solidFill>
                    <a:srgbClr val="050505"/>
                  </a:solidFill>
                  <a:effectLst/>
                  <a:latin typeface="inherit"/>
                </a:rPr>
                <a:t>Các vi phạm sẽ đều được LMS lưu trên hệ thống (Tính xuyên suốt quá trình 6 tháng đào tạo)</a:t>
              </a:r>
            </a:p>
            <a:p>
              <a:pPr algn="l"/>
              <a:r>
                <a:rPr lang="vi-VN" b="0" i="0" dirty="0">
                  <a:solidFill>
                    <a:srgbClr val="050505"/>
                  </a:solidFill>
                  <a:effectLst/>
                  <a:latin typeface="inherit"/>
                </a:rPr>
                <a:t>Các vi phạm sẽ được Giảng viên và Trợ Giảng trực tiếp ghi nhận xử lý. </a:t>
              </a:r>
            </a:p>
            <a:p>
              <a:pPr algn="l"/>
              <a:r>
                <a:rPr lang="vi-VN" b="0" i="0" dirty="0">
                  <a:solidFill>
                    <a:srgbClr val="050505"/>
                  </a:solidFill>
                  <a:effectLst/>
                  <a:latin typeface="inherit"/>
                </a:rPr>
                <a:t>Phòng Vận hành kiểm soát quy trình, thực thi xếp loại, nhắc nhở vi phạm và ghi nhận khen thưởng.</a:t>
              </a:r>
            </a:p>
          </p:txBody>
        </p:sp>
        <p:sp>
          <p:nvSpPr>
            <p:cNvPr id="25" name="Google Shape;283;p4">
              <a:extLst>
                <a:ext uri="{FF2B5EF4-FFF2-40B4-BE49-F238E27FC236}">
                  <a16:creationId xmlns:a16="http://schemas.microsoft.com/office/drawing/2014/main" id="{3856055E-65E4-5918-55B2-A02E2227499D}"/>
                </a:ext>
              </a:extLst>
            </p:cNvPr>
            <p:cNvSpPr/>
            <p:nvPr/>
          </p:nvSpPr>
          <p:spPr>
            <a:xfrm>
              <a:off x="455050" y="2718341"/>
              <a:ext cx="330607" cy="274298"/>
            </a:xfrm>
            <a:custGeom>
              <a:avLst/>
              <a:gdLst/>
              <a:ahLst/>
              <a:cxnLst/>
              <a:rect l="l" t="t" r="r" b="b"/>
              <a:pathLst>
                <a:path w="2626" h="2179" extrusionOk="0">
                  <a:moveTo>
                    <a:pt x="0" y="1"/>
                  </a:moveTo>
                  <a:lnTo>
                    <a:pt x="887" y="1090"/>
                  </a:lnTo>
                  <a:lnTo>
                    <a:pt x="0" y="2179"/>
                  </a:lnTo>
                  <a:lnTo>
                    <a:pt x="1644" y="2179"/>
                  </a:lnTo>
                  <a:lnTo>
                    <a:pt x="2625" y="1090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B7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5256507"/>
      </p:ext>
    </p:extLst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3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>
                <a:solidFill>
                  <a:srgbClr val="BC2228"/>
                </a:solidFill>
              </a:rPr>
              <a:t>2. QUY ĐỊNH CỦA RIKKEI ACADEMY</a:t>
            </a:r>
            <a:endParaRPr>
              <a:solidFill>
                <a:srgbClr val="BC2228"/>
              </a:solidFill>
            </a:endParaRPr>
          </a:p>
        </p:txBody>
      </p:sp>
      <p:grpSp>
        <p:nvGrpSpPr>
          <p:cNvPr id="346" name="Google Shape;346;p13"/>
          <p:cNvGrpSpPr/>
          <p:nvPr/>
        </p:nvGrpSpPr>
        <p:grpSpPr>
          <a:xfrm>
            <a:off x="544373" y="4562809"/>
            <a:ext cx="5111768" cy="1098852"/>
            <a:chOff x="904558" y="1934165"/>
            <a:chExt cx="5111768" cy="1098852"/>
          </a:xfrm>
        </p:grpSpPr>
        <p:grpSp>
          <p:nvGrpSpPr>
            <p:cNvPr id="347" name="Google Shape;347;p13"/>
            <p:cNvGrpSpPr/>
            <p:nvPr/>
          </p:nvGrpSpPr>
          <p:grpSpPr>
            <a:xfrm>
              <a:off x="904558" y="1934165"/>
              <a:ext cx="5111768" cy="1098852"/>
              <a:chOff x="720000" y="1727339"/>
              <a:chExt cx="3687380" cy="792658"/>
            </a:xfrm>
          </p:grpSpPr>
          <p:sp>
            <p:nvSpPr>
              <p:cNvPr id="348" name="Google Shape;348;p13"/>
              <p:cNvSpPr txBox="1"/>
              <p:nvPr/>
            </p:nvSpPr>
            <p:spPr>
              <a:xfrm>
                <a:off x="1527380" y="1727339"/>
                <a:ext cx="2880000" cy="5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- 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Học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viên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cần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tham</a:t>
                </a:r>
                <a:r>
                  <a:rPr lang="en-US" sz="1200" b="1" i="0" u="none" strike="noStrike" cap="none" dirty="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gia</a:t>
                </a:r>
                <a:r>
                  <a:rPr lang="en-US" sz="1200" b="1" i="0" u="none" strike="noStrike" cap="none" dirty="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đầy</a:t>
                </a:r>
                <a:r>
                  <a:rPr lang="en-US" sz="1200" b="1" i="0" u="none" strike="noStrike" cap="none" dirty="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đủ</a:t>
                </a:r>
                <a:r>
                  <a:rPr lang="en-US" sz="1200" b="1" i="0" u="none" strike="noStrike" cap="none" dirty="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</a:t>
                </a:r>
                <a:r>
                  <a:rPr lang="en-US" sz="1200" b="1" dirty="0" err="1">
                    <a:latin typeface="Montserrat"/>
                    <a:ea typeface="Montserrat"/>
                    <a:cs typeface="Montserrat"/>
                    <a:sym typeface="Montserrat"/>
                  </a:rPr>
                  <a:t>ối</a:t>
                </a:r>
                <a:r>
                  <a:rPr lang="en-US" sz="1200" b="1" dirty="0"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dirty="0" err="1">
                    <a:latin typeface="Montserrat"/>
                    <a:ea typeface="Montserrat"/>
                    <a:cs typeface="Montserrat"/>
                    <a:sym typeface="Montserrat"/>
                  </a:rPr>
                  <a:t>thiểu</a:t>
                </a:r>
                <a:r>
                  <a:rPr lang="en-US" sz="1200" b="1" dirty="0"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95 % </a:t>
                </a:r>
                <a:r>
                  <a:rPr lang="en-US" sz="1200" b="1" i="0" u="none" strike="noStrike" cap="none" dirty="0" err="1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thời</a:t>
                </a:r>
                <a:r>
                  <a:rPr lang="en-US" sz="1200" b="1" i="0" u="none" strike="noStrike" cap="none" dirty="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lượng</a:t>
                </a:r>
                <a:r>
                  <a:rPr lang="en-US" sz="1200" b="1" i="0" u="none" strike="noStrike" cap="none" dirty="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của</a:t>
                </a:r>
                <a:r>
                  <a:rPr lang="en-US" sz="1200" b="1" i="0" u="none" strike="noStrike" cap="none" dirty="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khóa</a:t>
                </a:r>
                <a:r>
                  <a:rPr lang="en-US" sz="1200" b="1" i="0" u="none" strike="noStrike" cap="none" dirty="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học</a:t>
                </a:r>
                <a:r>
                  <a:rPr lang="en-US" sz="1200" b="1" i="0" u="none" strike="noStrike" cap="none" dirty="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đã</a:t>
                </a:r>
                <a:r>
                  <a:rPr lang="en-US" sz="1200" b="1" i="0" u="none" strike="noStrike" cap="none" dirty="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đăng</a:t>
                </a:r>
                <a:r>
                  <a:rPr lang="en-US" sz="1200" b="1" i="0" u="none" strike="noStrike" cap="none" dirty="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ký</a:t>
                </a:r>
                <a:r>
                  <a:rPr lang="en-US" sz="1200" b="1" i="0" u="none" strike="noStrike" cap="none" dirty="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.</a:t>
                </a:r>
                <a:endParaRPr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171450" marR="0" lvl="0" indent="-9525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alibri"/>
                  <a:buNone/>
                </a:pPr>
                <a:endParaRPr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457200" marR="0" lvl="0" indent="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171450" marR="0" lvl="0" indent="-17145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Montserrat"/>
                  <a:buChar char="-"/>
                </a:pP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Sau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khi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nghỉ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học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,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học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viên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phải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sắp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xếp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thời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gian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học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bổ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trợ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và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làm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bài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tập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đầy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đủ</a:t>
                </a:r>
                <a:endParaRPr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171450" marR="0" lvl="0" indent="-9525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endParaRPr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0" marR="0" lvl="0" indent="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-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Nghỉ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học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lí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do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không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chính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đáng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/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không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có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bằng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chứng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đi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kèm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=&gt;  KHÔNG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được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chấp</a:t>
                </a: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en-US" sz="1200" b="1" i="0" u="none" strike="noStrike" cap="none" dirty="0" err="1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nhận</a:t>
                </a:r>
                <a:endParaRPr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49" name="Google Shape;349;p13"/>
              <p:cNvSpPr/>
              <p:nvPr/>
            </p:nvSpPr>
            <p:spPr>
              <a:xfrm>
                <a:off x="720000" y="1799997"/>
                <a:ext cx="720000" cy="720000"/>
              </a:xfrm>
              <a:prstGeom prst="roundRect">
                <a:avLst>
                  <a:gd name="adj" fmla="val 9798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Montserrat Medium"/>
                  <a:buNone/>
                </a:pPr>
                <a:endParaRPr sz="1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grpSp>
          <p:nvGrpSpPr>
            <p:cNvPr id="350" name="Google Shape;350;p13"/>
            <p:cNvGrpSpPr/>
            <p:nvPr/>
          </p:nvGrpSpPr>
          <p:grpSpPr>
            <a:xfrm>
              <a:off x="1237315" y="2299488"/>
              <a:ext cx="379001" cy="468925"/>
              <a:chOff x="3576626" y="1975821"/>
              <a:chExt cx="284251" cy="351694"/>
            </a:xfrm>
          </p:grpSpPr>
          <p:sp>
            <p:nvSpPr>
              <p:cNvPr id="351" name="Google Shape;351;p13"/>
              <p:cNvSpPr/>
              <p:nvPr/>
            </p:nvSpPr>
            <p:spPr>
              <a:xfrm>
                <a:off x="3576626" y="2145971"/>
                <a:ext cx="284251" cy="181544"/>
              </a:xfrm>
              <a:custGeom>
                <a:avLst/>
                <a:gdLst/>
                <a:ahLst/>
                <a:cxnLst/>
                <a:rect l="l" t="t" r="r" b="b"/>
                <a:pathLst>
                  <a:path w="8931" h="5704" extrusionOk="0">
                    <a:moveTo>
                      <a:pt x="3001" y="346"/>
                    </a:moveTo>
                    <a:cubicBezTo>
                      <a:pt x="3096" y="346"/>
                      <a:pt x="3179" y="370"/>
                      <a:pt x="3263" y="453"/>
                    </a:cubicBezTo>
                    <a:cubicBezTo>
                      <a:pt x="3334" y="525"/>
                      <a:pt x="3358" y="608"/>
                      <a:pt x="3358" y="703"/>
                    </a:cubicBezTo>
                    <a:lnTo>
                      <a:pt x="3358" y="1132"/>
                    </a:lnTo>
                    <a:cubicBezTo>
                      <a:pt x="3358" y="1311"/>
                      <a:pt x="3263" y="1477"/>
                      <a:pt x="3096" y="1584"/>
                    </a:cubicBezTo>
                    <a:cubicBezTo>
                      <a:pt x="3048" y="1608"/>
                      <a:pt x="3025" y="1656"/>
                      <a:pt x="3025" y="1715"/>
                    </a:cubicBezTo>
                    <a:lnTo>
                      <a:pt x="3025" y="1894"/>
                    </a:lnTo>
                    <a:lnTo>
                      <a:pt x="2644" y="1894"/>
                    </a:lnTo>
                    <a:lnTo>
                      <a:pt x="2644" y="1715"/>
                    </a:lnTo>
                    <a:cubicBezTo>
                      <a:pt x="2644" y="1656"/>
                      <a:pt x="2620" y="1608"/>
                      <a:pt x="2572" y="1584"/>
                    </a:cubicBezTo>
                    <a:cubicBezTo>
                      <a:pt x="2405" y="1489"/>
                      <a:pt x="2310" y="1311"/>
                      <a:pt x="2310" y="1132"/>
                    </a:cubicBezTo>
                    <a:lnTo>
                      <a:pt x="2310" y="703"/>
                    </a:lnTo>
                    <a:cubicBezTo>
                      <a:pt x="2310" y="513"/>
                      <a:pt x="2465" y="346"/>
                      <a:pt x="2667" y="346"/>
                    </a:cubicBezTo>
                    <a:close/>
                    <a:moveTo>
                      <a:pt x="6096" y="346"/>
                    </a:moveTo>
                    <a:cubicBezTo>
                      <a:pt x="6192" y="346"/>
                      <a:pt x="6275" y="370"/>
                      <a:pt x="6358" y="453"/>
                    </a:cubicBezTo>
                    <a:cubicBezTo>
                      <a:pt x="6430" y="525"/>
                      <a:pt x="6454" y="608"/>
                      <a:pt x="6454" y="703"/>
                    </a:cubicBezTo>
                    <a:lnTo>
                      <a:pt x="6454" y="1132"/>
                    </a:lnTo>
                    <a:cubicBezTo>
                      <a:pt x="6454" y="1311"/>
                      <a:pt x="6370" y="1477"/>
                      <a:pt x="6192" y="1584"/>
                    </a:cubicBezTo>
                    <a:cubicBezTo>
                      <a:pt x="6144" y="1608"/>
                      <a:pt x="6120" y="1656"/>
                      <a:pt x="6120" y="1715"/>
                    </a:cubicBezTo>
                    <a:lnTo>
                      <a:pt x="6120" y="1894"/>
                    </a:lnTo>
                    <a:lnTo>
                      <a:pt x="5739" y="1894"/>
                    </a:lnTo>
                    <a:lnTo>
                      <a:pt x="5739" y="1715"/>
                    </a:lnTo>
                    <a:cubicBezTo>
                      <a:pt x="5739" y="1656"/>
                      <a:pt x="5715" y="1608"/>
                      <a:pt x="5668" y="1584"/>
                    </a:cubicBezTo>
                    <a:cubicBezTo>
                      <a:pt x="5501" y="1489"/>
                      <a:pt x="5406" y="1311"/>
                      <a:pt x="5406" y="1132"/>
                    </a:cubicBezTo>
                    <a:lnTo>
                      <a:pt x="5406" y="703"/>
                    </a:lnTo>
                    <a:cubicBezTo>
                      <a:pt x="5406" y="513"/>
                      <a:pt x="5561" y="346"/>
                      <a:pt x="5763" y="346"/>
                    </a:cubicBezTo>
                    <a:close/>
                    <a:moveTo>
                      <a:pt x="1453" y="2061"/>
                    </a:moveTo>
                    <a:cubicBezTo>
                      <a:pt x="1548" y="2061"/>
                      <a:pt x="1632" y="2084"/>
                      <a:pt x="1715" y="2156"/>
                    </a:cubicBezTo>
                    <a:cubicBezTo>
                      <a:pt x="1786" y="2239"/>
                      <a:pt x="1810" y="2323"/>
                      <a:pt x="1810" y="2418"/>
                    </a:cubicBezTo>
                    <a:lnTo>
                      <a:pt x="1810" y="2846"/>
                    </a:lnTo>
                    <a:cubicBezTo>
                      <a:pt x="1810" y="3037"/>
                      <a:pt x="1715" y="3204"/>
                      <a:pt x="1548" y="3287"/>
                    </a:cubicBezTo>
                    <a:cubicBezTo>
                      <a:pt x="1501" y="3323"/>
                      <a:pt x="1477" y="3370"/>
                      <a:pt x="1477" y="3430"/>
                    </a:cubicBezTo>
                    <a:lnTo>
                      <a:pt x="1477" y="3608"/>
                    </a:lnTo>
                    <a:lnTo>
                      <a:pt x="1096" y="3608"/>
                    </a:lnTo>
                    <a:lnTo>
                      <a:pt x="1096" y="3430"/>
                    </a:lnTo>
                    <a:cubicBezTo>
                      <a:pt x="1096" y="3370"/>
                      <a:pt x="1072" y="3323"/>
                      <a:pt x="1024" y="3287"/>
                    </a:cubicBezTo>
                    <a:cubicBezTo>
                      <a:pt x="858" y="3204"/>
                      <a:pt x="762" y="3025"/>
                      <a:pt x="762" y="2846"/>
                    </a:cubicBezTo>
                    <a:lnTo>
                      <a:pt x="762" y="2418"/>
                    </a:lnTo>
                    <a:cubicBezTo>
                      <a:pt x="762" y="2215"/>
                      <a:pt x="917" y="2061"/>
                      <a:pt x="1120" y="2061"/>
                    </a:cubicBezTo>
                    <a:close/>
                    <a:moveTo>
                      <a:pt x="4549" y="2061"/>
                    </a:moveTo>
                    <a:cubicBezTo>
                      <a:pt x="4644" y="2061"/>
                      <a:pt x="4727" y="2084"/>
                      <a:pt x="4810" y="2156"/>
                    </a:cubicBezTo>
                    <a:cubicBezTo>
                      <a:pt x="4882" y="2239"/>
                      <a:pt x="4906" y="2323"/>
                      <a:pt x="4906" y="2418"/>
                    </a:cubicBezTo>
                    <a:lnTo>
                      <a:pt x="4906" y="2846"/>
                    </a:lnTo>
                    <a:cubicBezTo>
                      <a:pt x="4906" y="3025"/>
                      <a:pt x="4810" y="3204"/>
                      <a:pt x="4644" y="3287"/>
                    </a:cubicBezTo>
                    <a:cubicBezTo>
                      <a:pt x="4596" y="3323"/>
                      <a:pt x="4572" y="3370"/>
                      <a:pt x="4572" y="3430"/>
                    </a:cubicBezTo>
                    <a:lnTo>
                      <a:pt x="4572" y="3608"/>
                    </a:lnTo>
                    <a:lnTo>
                      <a:pt x="4191" y="3608"/>
                    </a:lnTo>
                    <a:lnTo>
                      <a:pt x="4191" y="3430"/>
                    </a:lnTo>
                    <a:cubicBezTo>
                      <a:pt x="4191" y="3370"/>
                      <a:pt x="4168" y="3323"/>
                      <a:pt x="4120" y="3287"/>
                    </a:cubicBezTo>
                    <a:cubicBezTo>
                      <a:pt x="3953" y="3204"/>
                      <a:pt x="3858" y="3025"/>
                      <a:pt x="3858" y="2846"/>
                    </a:cubicBezTo>
                    <a:lnTo>
                      <a:pt x="3858" y="2418"/>
                    </a:lnTo>
                    <a:cubicBezTo>
                      <a:pt x="3858" y="2215"/>
                      <a:pt x="4013" y="2061"/>
                      <a:pt x="4215" y="2061"/>
                    </a:cubicBezTo>
                    <a:close/>
                    <a:moveTo>
                      <a:pt x="7668" y="2061"/>
                    </a:moveTo>
                    <a:cubicBezTo>
                      <a:pt x="7751" y="2061"/>
                      <a:pt x="7847" y="2084"/>
                      <a:pt x="7918" y="2156"/>
                    </a:cubicBezTo>
                    <a:cubicBezTo>
                      <a:pt x="7989" y="2239"/>
                      <a:pt x="8025" y="2323"/>
                      <a:pt x="8025" y="2418"/>
                    </a:cubicBezTo>
                    <a:lnTo>
                      <a:pt x="8025" y="2846"/>
                    </a:lnTo>
                    <a:cubicBezTo>
                      <a:pt x="8001" y="3025"/>
                      <a:pt x="7918" y="3204"/>
                      <a:pt x="7751" y="3287"/>
                    </a:cubicBezTo>
                    <a:cubicBezTo>
                      <a:pt x="7704" y="3323"/>
                      <a:pt x="7680" y="3370"/>
                      <a:pt x="7680" y="3430"/>
                    </a:cubicBezTo>
                    <a:lnTo>
                      <a:pt x="7680" y="3608"/>
                    </a:lnTo>
                    <a:lnTo>
                      <a:pt x="7311" y="3608"/>
                    </a:lnTo>
                    <a:lnTo>
                      <a:pt x="7311" y="3430"/>
                    </a:lnTo>
                    <a:cubicBezTo>
                      <a:pt x="7311" y="3370"/>
                      <a:pt x="7275" y="3323"/>
                      <a:pt x="7227" y="3287"/>
                    </a:cubicBezTo>
                    <a:cubicBezTo>
                      <a:pt x="7073" y="3204"/>
                      <a:pt x="6966" y="3025"/>
                      <a:pt x="6966" y="2846"/>
                    </a:cubicBezTo>
                    <a:lnTo>
                      <a:pt x="6966" y="2418"/>
                    </a:lnTo>
                    <a:cubicBezTo>
                      <a:pt x="6966" y="2215"/>
                      <a:pt x="7132" y="2061"/>
                      <a:pt x="7323" y="2061"/>
                    </a:cubicBezTo>
                    <a:close/>
                    <a:moveTo>
                      <a:pt x="5787" y="1"/>
                    </a:moveTo>
                    <a:cubicBezTo>
                      <a:pt x="5418" y="1"/>
                      <a:pt x="5120" y="310"/>
                      <a:pt x="5120" y="691"/>
                    </a:cubicBezTo>
                    <a:lnTo>
                      <a:pt x="5120" y="1120"/>
                    </a:lnTo>
                    <a:cubicBezTo>
                      <a:pt x="5120" y="1382"/>
                      <a:pt x="5251" y="1644"/>
                      <a:pt x="5465" y="1799"/>
                    </a:cubicBezTo>
                    <a:lnTo>
                      <a:pt x="5465" y="1953"/>
                    </a:lnTo>
                    <a:lnTo>
                      <a:pt x="5180" y="2073"/>
                    </a:lnTo>
                    <a:cubicBezTo>
                      <a:pt x="5144" y="2025"/>
                      <a:pt x="5120" y="1977"/>
                      <a:pt x="5072" y="1942"/>
                    </a:cubicBezTo>
                    <a:cubicBezTo>
                      <a:pt x="4941" y="1799"/>
                      <a:pt x="4775" y="1739"/>
                      <a:pt x="4596" y="1739"/>
                    </a:cubicBezTo>
                    <a:lnTo>
                      <a:pt x="4251" y="1739"/>
                    </a:lnTo>
                    <a:cubicBezTo>
                      <a:pt x="4001" y="1739"/>
                      <a:pt x="3798" y="1882"/>
                      <a:pt x="3679" y="2073"/>
                    </a:cubicBezTo>
                    <a:lnTo>
                      <a:pt x="3394" y="1953"/>
                    </a:lnTo>
                    <a:lnTo>
                      <a:pt x="3394" y="1799"/>
                    </a:lnTo>
                    <a:cubicBezTo>
                      <a:pt x="3596" y="1644"/>
                      <a:pt x="3739" y="1382"/>
                      <a:pt x="3739" y="1120"/>
                    </a:cubicBezTo>
                    <a:lnTo>
                      <a:pt x="3739" y="691"/>
                    </a:lnTo>
                    <a:cubicBezTo>
                      <a:pt x="3739" y="513"/>
                      <a:pt x="3656" y="334"/>
                      <a:pt x="3537" y="215"/>
                    </a:cubicBezTo>
                    <a:cubicBezTo>
                      <a:pt x="3406" y="72"/>
                      <a:pt x="3239" y="13"/>
                      <a:pt x="3060" y="13"/>
                    </a:cubicBezTo>
                    <a:lnTo>
                      <a:pt x="2727" y="13"/>
                    </a:lnTo>
                    <a:cubicBezTo>
                      <a:pt x="2346" y="13"/>
                      <a:pt x="2048" y="334"/>
                      <a:pt x="2048" y="703"/>
                    </a:cubicBezTo>
                    <a:lnTo>
                      <a:pt x="2048" y="1132"/>
                    </a:lnTo>
                    <a:cubicBezTo>
                      <a:pt x="2048" y="1406"/>
                      <a:pt x="2191" y="1656"/>
                      <a:pt x="2394" y="1822"/>
                    </a:cubicBezTo>
                    <a:lnTo>
                      <a:pt x="2394" y="1965"/>
                    </a:lnTo>
                    <a:lnTo>
                      <a:pt x="2108" y="2084"/>
                    </a:lnTo>
                    <a:cubicBezTo>
                      <a:pt x="2084" y="2037"/>
                      <a:pt x="2048" y="2001"/>
                      <a:pt x="2013" y="1953"/>
                    </a:cubicBezTo>
                    <a:cubicBezTo>
                      <a:pt x="1870" y="1822"/>
                      <a:pt x="1715" y="1763"/>
                      <a:pt x="1536" y="1763"/>
                    </a:cubicBezTo>
                    <a:lnTo>
                      <a:pt x="1191" y="1763"/>
                    </a:lnTo>
                    <a:cubicBezTo>
                      <a:pt x="822" y="1763"/>
                      <a:pt x="524" y="2073"/>
                      <a:pt x="524" y="2442"/>
                    </a:cubicBezTo>
                    <a:lnTo>
                      <a:pt x="524" y="2870"/>
                    </a:lnTo>
                    <a:cubicBezTo>
                      <a:pt x="524" y="3144"/>
                      <a:pt x="655" y="3394"/>
                      <a:pt x="858" y="3561"/>
                    </a:cubicBezTo>
                    <a:lnTo>
                      <a:pt x="858" y="3704"/>
                    </a:lnTo>
                    <a:lnTo>
                      <a:pt x="429" y="3882"/>
                    </a:lnTo>
                    <a:cubicBezTo>
                      <a:pt x="179" y="3989"/>
                      <a:pt x="0" y="4239"/>
                      <a:pt x="0" y="4513"/>
                    </a:cubicBezTo>
                    <a:lnTo>
                      <a:pt x="0" y="5537"/>
                    </a:lnTo>
                    <a:cubicBezTo>
                      <a:pt x="0" y="5632"/>
                      <a:pt x="72" y="5704"/>
                      <a:pt x="167" y="5704"/>
                    </a:cubicBezTo>
                    <a:cubicBezTo>
                      <a:pt x="250" y="5704"/>
                      <a:pt x="322" y="5632"/>
                      <a:pt x="322" y="5537"/>
                    </a:cubicBezTo>
                    <a:lnTo>
                      <a:pt x="322" y="4513"/>
                    </a:lnTo>
                    <a:cubicBezTo>
                      <a:pt x="322" y="4358"/>
                      <a:pt x="417" y="4228"/>
                      <a:pt x="548" y="4180"/>
                    </a:cubicBezTo>
                    <a:lnTo>
                      <a:pt x="1060" y="3977"/>
                    </a:lnTo>
                    <a:lnTo>
                      <a:pt x="1679" y="3977"/>
                    </a:lnTo>
                    <a:lnTo>
                      <a:pt x="2191" y="4180"/>
                    </a:lnTo>
                    <a:cubicBezTo>
                      <a:pt x="2322" y="4239"/>
                      <a:pt x="2405" y="4358"/>
                      <a:pt x="2405" y="4513"/>
                    </a:cubicBezTo>
                    <a:lnTo>
                      <a:pt x="2405" y="5537"/>
                    </a:lnTo>
                    <a:cubicBezTo>
                      <a:pt x="2405" y="5632"/>
                      <a:pt x="2489" y="5704"/>
                      <a:pt x="2572" y="5704"/>
                    </a:cubicBezTo>
                    <a:cubicBezTo>
                      <a:pt x="2667" y="5704"/>
                      <a:pt x="2739" y="5632"/>
                      <a:pt x="2739" y="5537"/>
                    </a:cubicBezTo>
                    <a:lnTo>
                      <a:pt x="2739" y="4513"/>
                    </a:lnTo>
                    <a:cubicBezTo>
                      <a:pt x="2739" y="4228"/>
                      <a:pt x="2572" y="3989"/>
                      <a:pt x="2310" y="3882"/>
                    </a:cubicBezTo>
                    <a:lnTo>
                      <a:pt x="1870" y="3704"/>
                    </a:lnTo>
                    <a:lnTo>
                      <a:pt x="1870" y="3561"/>
                    </a:lnTo>
                    <a:cubicBezTo>
                      <a:pt x="2084" y="3394"/>
                      <a:pt x="2215" y="3144"/>
                      <a:pt x="2215" y="2870"/>
                    </a:cubicBezTo>
                    <a:lnTo>
                      <a:pt x="2215" y="2442"/>
                    </a:lnTo>
                    <a:lnTo>
                      <a:pt x="2215" y="2418"/>
                    </a:lnTo>
                    <a:lnTo>
                      <a:pt x="2608" y="2263"/>
                    </a:lnTo>
                    <a:lnTo>
                      <a:pt x="3227" y="2263"/>
                    </a:lnTo>
                    <a:lnTo>
                      <a:pt x="3620" y="2418"/>
                    </a:lnTo>
                    <a:lnTo>
                      <a:pt x="3620" y="2442"/>
                    </a:lnTo>
                    <a:lnTo>
                      <a:pt x="3620" y="2870"/>
                    </a:lnTo>
                    <a:cubicBezTo>
                      <a:pt x="3620" y="3144"/>
                      <a:pt x="3751" y="3394"/>
                      <a:pt x="3953" y="3561"/>
                    </a:cubicBezTo>
                    <a:lnTo>
                      <a:pt x="3953" y="3704"/>
                    </a:lnTo>
                    <a:lnTo>
                      <a:pt x="3525" y="3882"/>
                    </a:lnTo>
                    <a:cubicBezTo>
                      <a:pt x="3275" y="3989"/>
                      <a:pt x="3096" y="4239"/>
                      <a:pt x="3096" y="4513"/>
                    </a:cubicBezTo>
                    <a:lnTo>
                      <a:pt x="3096" y="5537"/>
                    </a:lnTo>
                    <a:cubicBezTo>
                      <a:pt x="3096" y="5632"/>
                      <a:pt x="3167" y="5704"/>
                      <a:pt x="3263" y="5704"/>
                    </a:cubicBezTo>
                    <a:cubicBezTo>
                      <a:pt x="3346" y="5704"/>
                      <a:pt x="3417" y="5632"/>
                      <a:pt x="3417" y="5537"/>
                    </a:cubicBezTo>
                    <a:lnTo>
                      <a:pt x="3417" y="4513"/>
                    </a:lnTo>
                    <a:cubicBezTo>
                      <a:pt x="3417" y="4358"/>
                      <a:pt x="3513" y="4228"/>
                      <a:pt x="3644" y="4180"/>
                    </a:cubicBezTo>
                    <a:lnTo>
                      <a:pt x="4156" y="3977"/>
                    </a:lnTo>
                    <a:lnTo>
                      <a:pt x="4775" y="3977"/>
                    </a:lnTo>
                    <a:lnTo>
                      <a:pt x="5287" y="4180"/>
                    </a:lnTo>
                    <a:cubicBezTo>
                      <a:pt x="5418" y="4239"/>
                      <a:pt x="5501" y="4358"/>
                      <a:pt x="5501" y="4513"/>
                    </a:cubicBezTo>
                    <a:lnTo>
                      <a:pt x="5501" y="5537"/>
                    </a:lnTo>
                    <a:cubicBezTo>
                      <a:pt x="5501" y="5632"/>
                      <a:pt x="5584" y="5704"/>
                      <a:pt x="5668" y="5704"/>
                    </a:cubicBezTo>
                    <a:cubicBezTo>
                      <a:pt x="5763" y="5704"/>
                      <a:pt x="5834" y="5632"/>
                      <a:pt x="5834" y="5537"/>
                    </a:cubicBezTo>
                    <a:lnTo>
                      <a:pt x="5834" y="4513"/>
                    </a:lnTo>
                    <a:cubicBezTo>
                      <a:pt x="5834" y="4228"/>
                      <a:pt x="5668" y="3989"/>
                      <a:pt x="5406" y="3882"/>
                    </a:cubicBezTo>
                    <a:lnTo>
                      <a:pt x="4965" y="3704"/>
                    </a:lnTo>
                    <a:lnTo>
                      <a:pt x="4965" y="3561"/>
                    </a:lnTo>
                    <a:cubicBezTo>
                      <a:pt x="5180" y="3394"/>
                      <a:pt x="5311" y="3144"/>
                      <a:pt x="5311" y="2870"/>
                    </a:cubicBezTo>
                    <a:lnTo>
                      <a:pt x="5311" y="2442"/>
                    </a:lnTo>
                    <a:lnTo>
                      <a:pt x="5311" y="2418"/>
                    </a:lnTo>
                    <a:lnTo>
                      <a:pt x="5703" y="2263"/>
                    </a:lnTo>
                    <a:lnTo>
                      <a:pt x="6323" y="2263"/>
                    </a:lnTo>
                    <a:lnTo>
                      <a:pt x="6715" y="2418"/>
                    </a:lnTo>
                    <a:lnTo>
                      <a:pt x="6715" y="2442"/>
                    </a:lnTo>
                    <a:lnTo>
                      <a:pt x="6715" y="2870"/>
                    </a:lnTo>
                    <a:cubicBezTo>
                      <a:pt x="6715" y="3144"/>
                      <a:pt x="6846" y="3394"/>
                      <a:pt x="7049" y="3561"/>
                    </a:cubicBezTo>
                    <a:lnTo>
                      <a:pt x="7049" y="3704"/>
                    </a:lnTo>
                    <a:lnTo>
                      <a:pt x="6620" y="3882"/>
                    </a:lnTo>
                    <a:cubicBezTo>
                      <a:pt x="6370" y="3989"/>
                      <a:pt x="6192" y="4239"/>
                      <a:pt x="6192" y="4513"/>
                    </a:cubicBezTo>
                    <a:lnTo>
                      <a:pt x="6192" y="5537"/>
                    </a:lnTo>
                    <a:cubicBezTo>
                      <a:pt x="6192" y="5632"/>
                      <a:pt x="6263" y="5704"/>
                      <a:pt x="6358" y="5704"/>
                    </a:cubicBezTo>
                    <a:cubicBezTo>
                      <a:pt x="6442" y="5704"/>
                      <a:pt x="6513" y="5632"/>
                      <a:pt x="6513" y="5537"/>
                    </a:cubicBezTo>
                    <a:lnTo>
                      <a:pt x="6513" y="4513"/>
                    </a:lnTo>
                    <a:cubicBezTo>
                      <a:pt x="6513" y="4358"/>
                      <a:pt x="6608" y="4228"/>
                      <a:pt x="6739" y="4180"/>
                    </a:cubicBezTo>
                    <a:lnTo>
                      <a:pt x="7251" y="3977"/>
                    </a:lnTo>
                    <a:lnTo>
                      <a:pt x="7870" y="3977"/>
                    </a:lnTo>
                    <a:lnTo>
                      <a:pt x="8382" y="4180"/>
                    </a:lnTo>
                    <a:cubicBezTo>
                      <a:pt x="8513" y="4239"/>
                      <a:pt x="8597" y="4358"/>
                      <a:pt x="8597" y="4513"/>
                    </a:cubicBezTo>
                    <a:lnTo>
                      <a:pt x="8597" y="5537"/>
                    </a:lnTo>
                    <a:cubicBezTo>
                      <a:pt x="8597" y="5632"/>
                      <a:pt x="8680" y="5704"/>
                      <a:pt x="8763" y="5704"/>
                    </a:cubicBezTo>
                    <a:cubicBezTo>
                      <a:pt x="8859" y="5704"/>
                      <a:pt x="8930" y="5632"/>
                      <a:pt x="8930" y="5537"/>
                    </a:cubicBezTo>
                    <a:lnTo>
                      <a:pt x="8930" y="4513"/>
                    </a:lnTo>
                    <a:cubicBezTo>
                      <a:pt x="8859" y="4204"/>
                      <a:pt x="8680" y="3942"/>
                      <a:pt x="8418" y="3847"/>
                    </a:cubicBezTo>
                    <a:lnTo>
                      <a:pt x="7989" y="3668"/>
                    </a:lnTo>
                    <a:lnTo>
                      <a:pt x="7989" y="3513"/>
                    </a:lnTo>
                    <a:cubicBezTo>
                      <a:pt x="8204" y="3346"/>
                      <a:pt x="8335" y="3096"/>
                      <a:pt x="8335" y="2835"/>
                    </a:cubicBezTo>
                    <a:lnTo>
                      <a:pt x="8335" y="2394"/>
                    </a:lnTo>
                    <a:cubicBezTo>
                      <a:pt x="8335" y="2215"/>
                      <a:pt x="8263" y="2037"/>
                      <a:pt x="8144" y="1918"/>
                    </a:cubicBezTo>
                    <a:cubicBezTo>
                      <a:pt x="8001" y="1787"/>
                      <a:pt x="7847" y="1727"/>
                      <a:pt x="7668" y="1727"/>
                    </a:cubicBezTo>
                    <a:lnTo>
                      <a:pt x="7323" y="1727"/>
                    </a:lnTo>
                    <a:cubicBezTo>
                      <a:pt x="7073" y="1727"/>
                      <a:pt x="6858" y="1858"/>
                      <a:pt x="6739" y="2061"/>
                    </a:cubicBezTo>
                    <a:lnTo>
                      <a:pt x="6454" y="1942"/>
                    </a:lnTo>
                    <a:lnTo>
                      <a:pt x="6454" y="1787"/>
                    </a:lnTo>
                    <a:cubicBezTo>
                      <a:pt x="6668" y="1620"/>
                      <a:pt x="6799" y="1370"/>
                      <a:pt x="6799" y="1108"/>
                    </a:cubicBezTo>
                    <a:lnTo>
                      <a:pt x="6799" y="668"/>
                    </a:lnTo>
                    <a:cubicBezTo>
                      <a:pt x="6799" y="489"/>
                      <a:pt x="6727" y="310"/>
                      <a:pt x="6608" y="191"/>
                    </a:cubicBezTo>
                    <a:cubicBezTo>
                      <a:pt x="6477" y="60"/>
                      <a:pt x="6311" y="1"/>
                      <a:pt x="613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13"/>
              <p:cNvSpPr/>
              <p:nvPr/>
            </p:nvSpPr>
            <p:spPr>
              <a:xfrm>
                <a:off x="3656195" y="1975821"/>
                <a:ext cx="120149" cy="164134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5157" extrusionOk="0">
                    <a:moveTo>
                      <a:pt x="2049" y="334"/>
                    </a:moveTo>
                    <a:cubicBezTo>
                      <a:pt x="2239" y="334"/>
                      <a:pt x="2406" y="501"/>
                      <a:pt x="2406" y="691"/>
                    </a:cubicBezTo>
                    <a:lnTo>
                      <a:pt x="2406" y="1037"/>
                    </a:lnTo>
                    <a:cubicBezTo>
                      <a:pt x="2406" y="1334"/>
                      <a:pt x="2168" y="1549"/>
                      <a:pt x="1882" y="1549"/>
                    </a:cubicBezTo>
                    <a:cubicBezTo>
                      <a:pt x="1869" y="1550"/>
                      <a:pt x="1855" y="1550"/>
                      <a:pt x="1842" y="1550"/>
                    </a:cubicBezTo>
                    <a:cubicBezTo>
                      <a:pt x="1575" y="1550"/>
                      <a:pt x="1358" y="1321"/>
                      <a:pt x="1358" y="1037"/>
                    </a:cubicBezTo>
                    <a:lnTo>
                      <a:pt x="1358" y="691"/>
                    </a:lnTo>
                    <a:cubicBezTo>
                      <a:pt x="1358" y="501"/>
                      <a:pt x="1513" y="334"/>
                      <a:pt x="1715" y="334"/>
                    </a:cubicBezTo>
                    <a:close/>
                    <a:moveTo>
                      <a:pt x="2049" y="1870"/>
                    </a:moveTo>
                    <a:lnTo>
                      <a:pt x="2049" y="1965"/>
                    </a:lnTo>
                    <a:cubicBezTo>
                      <a:pt x="2072" y="2025"/>
                      <a:pt x="2084" y="2073"/>
                      <a:pt x="2108" y="2132"/>
                    </a:cubicBezTo>
                    <a:lnTo>
                      <a:pt x="1894" y="2358"/>
                    </a:lnTo>
                    <a:lnTo>
                      <a:pt x="1870" y="2358"/>
                    </a:lnTo>
                    <a:lnTo>
                      <a:pt x="1656" y="2132"/>
                    </a:lnTo>
                    <a:cubicBezTo>
                      <a:pt x="1679" y="2085"/>
                      <a:pt x="1691" y="2025"/>
                      <a:pt x="1691" y="1965"/>
                    </a:cubicBezTo>
                    <a:lnTo>
                      <a:pt x="1691" y="1870"/>
                    </a:lnTo>
                    <a:cubicBezTo>
                      <a:pt x="1751" y="1882"/>
                      <a:pt x="1810" y="1882"/>
                      <a:pt x="1870" y="1882"/>
                    </a:cubicBezTo>
                    <a:cubicBezTo>
                      <a:pt x="1929" y="1882"/>
                      <a:pt x="1989" y="1882"/>
                      <a:pt x="2049" y="1870"/>
                    </a:cubicBezTo>
                    <a:close/>
                    <a:moveTo>
                      <a:pt x="2382" y="2323"/>
                    </a:moveTo>
                    <a:lnTo>
                      <a:pt x="2668" y="2454"/>
                    </a:lnTo>
                    <a:cubicBezTo>
                      <a:pt x="2727" y="2489"/>
                      <a:pt x="2763" y="2549"/>
                      <a:pt x="2763" y="2620"/>
                    </a:cubicBezTo>
                    <a:lnTo>
                      <a:pt x="2763" y="2942"/>
                    </a:lnTo>
                    <a:lnTo>
                      <a:pt x="1025" y="2942"/>
                    </a:lnTo>
                    <a:lnTo>
                      <a:pt x="1025" y="2620"/>
                    </a:lnTo>
                    <a:lnTo>
                      <a:pt x="1013" y="2620"/>
                    </a:lnTo>
                    <a:cubicBezTo>
                      <a:pt x="1013" y="2549"/>
                      <a:pt x="1060" y="2489"/>
                      <a:pt x="1120" y="2454"/>
                    </a:cubicBezTo>
                    <a:lnTo>
                      <a:pt x="1394" y="2323"/>
                    </a:lnTo>
                    <a:lnTo>
                      <a:pt x="1656" y="2585"/>
                    </a:lnTo>
                    <a:cubicBezTo>
                      <a:pt x="1715" y="2632"/>
                      <a:pt x="1799" y="2680"/>
                      <a:pt x="1894" y="2680"/>
                    </a:cubicBezTo>
                    <a:cubicBezTo>
                      <a:pt x="1977" y="2680"/>
                      <a:pt x="2049" y="2656"/>
                      <a:pt x="2132" y="2585"/>
                    </a:cubicBezTo>
                    <a:lnTo>
                      <a:pt x="2382" y="2323"/>
                    </a:lnTo>
                    <a:close/>
                    <a:moveTo>
                      <a:pt x="3334" y="3263"/>
                    </a:moveTo>
                    <a:lnTo>
                      <a:pt x="3156" y="3632"/>
                    </a:lnTo>
                    <a:lnTo>
                      <a:pt x="596" y="3632"/>
                    </a:lnTo>
                    <a:lnTo>
                      <a:pt x="417" y="3263"/>
                    </a:lnTo>
                    <a:close/>
                    <a:moveTo>
                      <a:pt x="1715" y="1"/>
                    </a:moveTo>
                    <a:cubicBezTo>
                      <a:pt x="1334" y="1"/>
                      <a:pt x="1025" y="299"/>
                      <a:pt x="1025" y="691"/>
                    </a:cubicBezTo>
                    <a:lnTo>
                      <a:pt x="1025" y="1025"/>
                    </a:lnTo>
                    <a:cubicBezTo>
                      <a:pt x="1025" y="1311"/>
                      <a:pt x="1156" y="1549"/>
                      <a:pt x="1370" y="1715"/>
                    </a:cubicBezTo>
                    <a:lnTo>
                      <a:pt x="1370" y="1954"/>
                    </a:lnTo>
                    <a:lnTo>
                      <a:pt x="1370" y="1965"/>
                    </a:lnTo>
                    <a:lnTo>
                      <a:pt x="965" y="2180"/>
                    </a:lnTo>
                    <a:cubicBezTo>
                      <a:pt x="786" y="2263"/>
                      <a:pt x="679" y="2430"/>
                      <a:pt x="679" y="2620"/>
                    </a:cubicBezTo>
                    <a:lnTo>
                      <a:pt x="679" y="2942"/>
                    </a:lnTo>
                    <a:lnTo>
                      <a:pt x="155" y="2942"/>
                    </a:lnTo>
                    <a:cubicBezTo>
                      <a:pt x="96" y="2942"/>
                      <a:pt x="60" y="2966"/>
                      <a:pt x="24" y="3013"/>
                    </a:cubicBezTo>
                    <a:cubicBezTo>
                      <a:pt x="1" y="3061"/>
                      <a:pt x="1" y="3120"/>
                      <a:pt x="24" y="3180"/>
                    </a:cubicBezTo>
                    <a:lnTo>
                      <a:pt x="370" y="3859"/>
                    </a:lnTo>
                    <a:cubicBezTo>
                      <a:pt x="394" y="3918"/>
                      <a:pt x="453" y="3954"/>
                      <a:pt x="513" y="3954"/>
                    </a:cubicBezTo>
                    <a:lnTo>
                      <a:pt x="691" y="3954"/>
                    </a:lnTo>
                    <a:lnTo>
                      <a:pt x="691" y="4990"/>
                    </a:lnTo>
                    <a:cubicBezTo>
                      <a:pt x="691" y="5085"/>
                      <a:pt x="775" y="5156"/>
                      <a:pt x="858" y="5156"/>
                    </a:cubicBezTo>
                    <a:cubicBezTo>
                      <a:pt x="953" y="5156"/>
                      <a:pt x="1025" y="5085"/>
                      <a:pt x="1025" y="4990"/>
                    </a:cubicBezTo>
                    <a:lnTo>
                      <a:pt x="1025" y="3954"/>
                    </a:lnTo>
                    <a:lnTo>
                      <a:pt x="2763" y="3954"/>
                    </a:lnTo>
                    <a:lnTo>
                      <a:pt x="2763" y="4990"/>
                    </a:lnTo>
                    <a:cubicBezTo>
                      <a:pt x="2763" y="5085"/>
                      <a:pt x="2846" y="5156"/>
                      <a:pt x="2930" y="5156"/>
                    </a:cubicBezTo>
                    <a:cubicBezTo>
                      <a:pt x="3025" y="5156"/>
                      <a:pt x="3096" y="5085"/>
                      <a:pt x="3096" y="4990"/>
                    </a:cubicBezTo>
                    <a:lnTo>
                      <a:pt x="3096" y="3954"/>
                    </a:lnTo>
                    <a:lnTo>
                      <a:pt x="3275" y="3954"/>
                    </a:lnTo>
                    <a:cubicBezTo>
                      <a:pt x="3334" y="3954"/>
                      <a:pt x="3394" y="3918"/>
                      <a:pt x="3418" y="3859"/>
                    </a:cubicBezTo>
                    <a:lnTo>
                      <a:pt x="3763" y="3180"/>
                    </a:lnTo>
                    <a:cubicBezTo>
                      <a:pt x="3775" y="3132"/>
                      <a:pt x="3763" y="3073"/>
                      <a:pt x="3751" y="3013"/>
                    </a:cubicBezTo>
                    <a:cubicBezTo>
                      <a:pt x="3715" y="2966"/>
                      <a:pt x="3680" y="2942"/>
                      <a:pt x="3620" y="2942"/>
                    </a:cubicBezTo>
                    <a:lnTo>
                      <a:pt x="3084" y="2942"/>
                    </a:lnTo>
                    <a:lnTo>
                      <a:pt x="3084" y="2620"/>
                    </a:lnTo>
                    <a:cubicBezTo>
                      <a:pt x="3084" y="2430"/>
                      <a:pt x="2977" y="2251"/>
                      <a:pt x="2799" y="2180"/>
                    </a:cubicBezTo>
                    <a:lnTo>
                      <a:pt x="2394" y="1965"/>
                    </a:lnTo>
                    <a:lnTo>
                      <a:pt x="2394" y="1954"/>
                    </a:lnTo>
                    <a:lnTo>
                      <a:pt x="2394" y="1715"/>
                    </a:lnTo>
                    <a:cubicBezTo>
                      <a:pt x="2608" y="1561"/>
                      <a:pt x="2739" y="1311"/>
                      <a:pt x="2739" y="1025"/>
                    </a:cubicBezTo>
                    <a:lnTo>
                      <a:pt x="2739" y="691"/>
                    </a:lnTo>
                    <a:cubicBezTo>
                      <a:pt x="2739" y="310"/>
                      <a:pt x="2441" y="1"/>
                      <a:pt x="204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13"/>
              <p:cNvSpPr/>
              <p:nvPr/>
            </p:nvSpPr>
            <p:spPr>
              <a:xfrm>
                <a:off x="3700149" y="2113380"/>
                <a:ext cx="32241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323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22"/>
                      <a:pt x="167" y="322"/>
                    </a:cubicBezTo>
                    <a:lnTo>
                      <a:pt x="846" y="322"/>
                    </a:lnTo>
                    <a:cubicBezTo>
                      <a:pt x="941" y="322"/>
                      <a:pt x="1013" y="251"/>
                      <a:pt x="1013" y="168"/>
                    </a:cubicBezTo>
                    <a:cubicBezTo>
                      <a:pt x="1013" y="72"/>
                      <a:pt x="941" y="1"/>
                      <a:pt x="8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54" name="Google Shape;354;p13" descr="Có thể là hình ảnh về 5 người, mọi người đang ngồi, mọi người đang đứng và trong nhà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4119" y="1392371"/>
            <a:ext cx="3780054" cy="28350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13"/>
          <p:cNvGrpSpPr/>
          <p:nvPr/>
        </p:nvGrpSpPr>
        <p:grpSpPr>
          <a:xfrm>
            <a:off x="6727278" y="4318428"/>
            <a:ext cx="4846656" cy="1343233"/>
            <a:chOff x="6470271" y="1410526"/>
            <a:chExt cx="4846656" cy="1343233"/>
          </a:xfrm>
        </p:grpSpPr>
        <p:grpSp>
          <p:nvGrpSpPr>
            <p:cNvPr id="356" name="Google Shape;356;p13"/>
            <p:cNvGrpSpPr/>
            <p:nvPr/>
          </p:nvGrpSpPr>
          <p:grpSpPr>
            <a:xfrm>
              <a:off x="6470271" y="1755659"/>
              <a:ext cx="998100" cy="998100"/>
              <a:chOff x="923976" y="2073857"/>
              <a:chExt cx="998100" cy="998100"/>
            </a:xfrm>
          </p:grpSpPr>
          <p:sp>
            <p:nvSpPr>
              <p:cNvPr id="357" name="Google Shape;357;p13"/>
              <p:cNvSpPr/>
              <p:nvPr/>
            </p:nvSpPr>
            <p:spPr>
              <a:xfrm>
                <a:off x="923976" y="2073857"/>
                <a:ext cx="998100" cy="998100"/>
              </a:xfrm>
              <a:prstGeom prst="roundRect">
                <a:avLst>
                  <a:gd name="adj" fmla="val 9798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Montserrat Medium"/>
                  <a:buNone/>
                </a:pPr>
                <a:endParaRPr sz="1000" b="0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58" name="Google Shape;358;p13"/>
              <p:cNvSpPr/>
              <p:nvPr/>
            </p:nvSpPr>
            <p:spPr>
              <a:xfrm>
                <a:off x="1402026" y="2482898"/>
                <a:ext cx="42988" cy="13707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323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22"/>
                      <a:pt x="167" y="322"/>
                    </a:cubicBezTo>
                    <a:lnTo>
                      <a:pt x="846" y="322"/>
                    </a:lnTo>
                    <a:cubicBezTo>
                      <a:pt x="941" y="322"/>
                      <a:pt x="1013" y="251"/>
                      <a:pt x="1013" y="168"/>
                    </a:cubicBezTo>
                    <a:cubicBezTo>
                      <a:pt x="1013" y="72"/>
                      <a:pt x="941" y="1"/>
                      <a:pt x="84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9" name="Google Shape;359;p13"/>
            <p:cNvGrpSpPr/>
            <p:nvPr/>
          </p:nvGrpSpPr>
          <p:grpSpPr>
            <a:xfrm>
              <a:off x="6722471" y="2082023"/>
              <a:ext cx="494681" cy="294385"/>
              <a:chOff x="5318261" y="2982111"/>
              <a:chExt cx="371011" cy="220788"/>
            </a:xfrm>
          </p:grpSpPr>
          <p:sp>
            <p:nvSpPr>
              <p:cNvPr id="360" name="Google Shape;360;p13"/>
              <p:cNvSpPr/>
              <p:nvPr/>
            </p:nvSpPr>
            <p:spPr>
              <a:xfrm>
                <a:off x="5364123" y="3021546"/>
                <a:ext cx="58372" cy="18396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578" extrusionOk="0">
                    <a:moveTo>
                      <a:pt x="674" y="0"/>
                    </a:moveTo>
                    <a:cubicBezTo>
                      <a:pt x="513" y="0"/>
                      <a:pt x="335" y="16"/>
                      <a:pt x="143" y="54"/>
                    </a:cubicBezTo>
                    <a:cubicBezTo>
                      <a:pt x="60" y="66"/>
                      <a:pt x="0" y="149"/>
                      <a:pt x="0" y="220"/>
                    </a:cubicBezTo>
                    <a:lnTo>
                      <a:pt x="0" y="399"/>
                    </a:lnTo>
                    <a:cubicBezTo>
                      <a:pt x="0" y="482"/>
                      <a:pt x="72" y="566"/>
                      <a:pt x="167" y="566"/>
                    </a:cubicBezTo>
                    <a:cubicBezTo>
                      <a:pt x="250" y="566"/>
                      <a:pt x="334" y="482"/>
                      <a:pt x="334" y="399"/>
                    </a:cubicBezTo>
                    <a:lnTo>
                      <a:pt x="334" y="351"/>
                    </a:lnTo>
                    <a:cubicBezTo>
                      <a:pt x="453" y="332"/>
                      <a:pt x="564" y="324"/>
                      <a:pt x="666" y="324"/>
                    </a:cubicBezTo>
                    <a:cubicBezTo>
                      <a:pt x="878" y="324"/>
                      <a:pt x="1050" y="359"/>
                      <a:pt x="1179" y="399"/>
                    </a:cubicBezTo>
                    <a:cubicBezTo>
                      <a:pt x="1405" y="459"/>
                      <a:pt x="1536" y="530"/>
                      <a:pt x="1536" y="542"/>
                    </a:cubicBezTo>
                    <a:cubicBezTo>
                      <a:pt x="1560" y="566"/>
                      <a:pt x="1596" y="578"/>
                      <a:pt x="1619" y="578"/>
                    </a:cubicBezTo>
                    <a:cubicBezTo>
                      <a:pt x="1679" y="578"/>
                      <a:pt x="1727" y="542"/>
                      <a:pt x="1774" y="506"/>
                    </a:cubicBezTo>
                    <a:cubicBezTo>
                      <a:pt x="1834" y="423"/>
                      <a:pt x="1810" y="328"/>
                      <a:pt x="1727" y="256"/>
                    </a:cubicBezTo>
                    <a:cubicBezTo>
                      <a:pt x="1707" y="247"/>
                      <a:pt x="1322" y="0"/>
                      <a:pt x="674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13"/>
              <p:cNvSpPr/>
              <p:nvPr/>
            </p:nvSpPr>
            <p:spPr>
              <a:xfrm>
                <a:off x="5346681" y="3151338"/>
                <a:ext cx="11012" cy="39052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227" extrusionOk="0">
                    <a:moveTo>
                      <a:pt x="167" y="0"/>
                    </a:moveTo>
                    <a:cubicBezTo>
                      <a:pt x="72" y="0"/>
                      <a:pt x="0" y="71"/>
                      <a:pt x="0" y="155"/>
                    </a:cubicBezTo>
                    <a:lnTo>
                      <a:pt x="0" y="1072"/>
                    </a:lnTo>
                    <a:cubicBezTo>
                      <a:pt x="0" y="1155"/>
                      <a:pt x="72" y="1226"/>
                      <a:pt x="167" y="1226"/>
                    </a:cubicBezTo>
                    <a:cubicBezTo>
                      <a:pt x="250" y="1226"/>
                      <a:pt x="322" y="1155"/>
                      <a:pt x="322" y="1072"/>
                    </a:cubicBezTo>
                    <a:lnTo>
                      <a:pt x="322" y="155"/>
                    </a:lnTo>
                    <a:cubicBezTo>
                      <a:pt x="346" y="71"/>
                      <a:pt x="274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13"/>
              <p:cNvSpPr/>
              <p:nvPr/>
            </p:nvSpPr>
            <p:spPr>
              <a:xfrm>
                <a:off x="5318261" y="2988763"/>
                <a:ext cx="149717" cy="202773"/>
              </a:xfrm>
              <a:custGeom>
                <a:avLst/>
                <a:gdLst/>
                <a:ahLst/>
                <a:cxnLst/>
                <a:rect l="l" t="t" r="r" b="b"/>
                <a:pathLst>
                  <a:path w="4704" h="6371" extrusionOk="0">
                    <a:moveTo>
                      <a:pt x="3620" y="322"/>
                    </a:moveTo>
                    <a:lnTo>
                      <a:pt x="3620" y="1179"/>
                    </a:lnTo>
                    <a:cubicBezTo>
                      <a:pt x="3620" y="1322"/>
                      <a:pt x="3584" y="1453"/>
                      <a:pt x="3513" y="1596"/>
                    </a:cubicBezTo>
                    <a:lnTo>
                      <a:pt x="3441" y="1727"/>
                    </a:lnTo>
                    <a:cubicBezTo>
                      <a:pt x="3418" y="1750"/>
                      <a:pt x="3418" y="1774"/>
                      <a:pt x="3418" y="1798"/>
                    </a:cubicBezTo>
                    <a:lnTo>
                      <a:pt x="3418" y="2167"/>
                    </a:lnTo>
                    <a:cubicBezTo>
                      <a:pt x="3453" y="2465"/>
                      <a:pt x="3334" y="2751"/>
                      <a:pt x="3108" y="2965"/>
                    </a:cubicBezTo>
                    <a:cubicBezTo>
                      <a:pt x="2892" y="3158"/>
                      <a:pt x="2633" y="3275"/>
                      <a:pt x="2351" y="3275"/>
                    </a:cubicBezTo>
                    <a:cubicBezTo>
                      <a:pt x="2338" y="3275"/>
                      <a:pt x="2324" y="3275"/>
                      <a:pt x="2310" y="3274"/>
                    </a:cubicBezTo>
                    <a:cubicBezTo>
                      <a:pt x="1715" y="3263"/>
                      <a:pt x="1239" y="2739"/>
                      <a:pt x="1239" y="2108"/>
                    </a:cubicBezTo>
                    <a:lnTo>
                      <a:pt x="1239" y="1798"/>
                    </a:lnTo>
                    <a:cubicBezTo>
                      <a:pt x="1239" y="1774"/>
                      <a:pt x="1239" y="1739"/>
                      <a:pt x="1215" y="1727"/>
                    </a:cubicBezTo>
                    <a:lnTo>
                      <a:pt x="1143" y="1596"/>
                    </a:lnTo>
                    <a:cubicBezTo>
                      <a:pt x="1084" y="1453"/>
                      <a:pt x="1036" y="1322"/>
                      <a:pt x="1036" y="1179"/>
                    </a:cubicBezTo>
                    <a:cubicBezTo>
                      <a:pt x="1036" y="715"/>
                      <a:pt x="1429" y="322"/>
                      <a:pt x="1894" y="322"/>
                    </a:cubicBezTo>
                    <a:close/>
                    <a:moveTo>
                      <a:pt x="2906" y="3513"/>
                    </a:moveTo>
                    <a:lnTo>
                      <a:pt x="2906" y="3751"/>
                    </a:lnTo>
                    <a:cubicBezTo>
                      <a:pt x="2906" y="3798"/>
                      <a:pt x="2918" y="3858"/>
                      <a:pt x="2918" y="3894"/>
                    </a:cubicBezTo>
                    <a:lnTo>
                      <a:pt x="2334" y="4334"/>
                    </a:lnTo>
                    <a:lnTo>
                      <a:pt x="1763" y="3894"/>
                    </a:lnTo>
                    <a:cubicBezTo>
                      <a:pt x="1775" y="3858"/>
                      <a:pt x="1775" y="3798"/>
                      <a:pt x="1775" y="3751"/>
                    </a:cubicBezTo>
                    <a:lnTo>
                      <a:pt x="1775" y="3513"/>
                    </a:lnTo>
                    <a:cubicBezTo>
                      <a:pt x="1929" y="3584"/>
                      <a:pt x="2096" y="3632"/>
                      <a:pt x="2286" y="3632"/>
                    </a:cubicBezTo>
                    <a:lnTo>
                      <a:pt x="2334" y="3632"/>
                    </a:lnTo>
                    <a:cubicBezTo>
                      <a:pt x="2525" y="3632"/>
                      <a:pt x="2727" y="3584"/>
                      <a:pt x="2906" y="3513"/>
                    </a:cubicBezTo>
                    <a:close/>
                    <a:moveTo>
                      <a:pt x="1905" y="0"/>
                    </a:moveTo>
                    <a:cubicBezTo>
                      <a:pt x="1251" y="0"/>
                      <a:pt x="715" y="536"/>
                      <a:pt x="715" y="1191"/>
                    </a:cubicBezTo>
                    <a:cubicBezTo>
                      <a:pt x="715" y="1381"/>
                      <a:pt x="762" y="1572"/>
                      <a:pt x="846" y="1750"/>
                    </a:cubicBezTo>
                    <a:lnTo>
                      <a:pt x="893" y="1858"/>
                    </a:lnTo>
                    <a:lnTo>
                      <a:pt x="893" y="2120"/>
                    </a:lnTo>
                    <a:cubicBezTo>
                      <a:pt x="893" y="2596"/>
                      <a:pt x="1108" y="3013"/>
                      <a:pt x="1441" y="3298"/>
                    </a:cubicBezTo>
                    <a:lnTo>
                      <a:pt x="1441" y="3763"/>
                    </a:lnTo>
                    <a:cubicBezTo>
                      <a:pt x="1441" y="3834"/>
                      <a:pt x="1405" y="3906"/>
                      <a:pt x="1322" y="3941"/>
                    </a:cubicBezTo>
                    <a:lnTo>
                      <a:pt x="465" y="4263"/>
                    </a:lnTo>
                    <a:cubicBezTo>
                      <a:pt x="179" y="4370"/>
                      <a:pt x="0" y="4644"/>
                      <a:pt x="0" y="4941"/>
                    </a:cubicBezTo>
                    <a:lnTo>
                      <a:pt x="0" y="6203"/>
                    </a:lnTo>
                    <a:cubicBezTo>
                      <a:pt x="0" y="6299"/>
                      <a:pt x="72" y="6370"/>
                      <a:pt x="167" y="6370"/>
                    </a:cubicBezTo>
                    <a:cubicBezTo>
                      <a:pt x="251" y="6370"/>
                      <a:pt x="334" y="6299"/>
                      <a:pt x="334" y="6203"/>
                    </a:cubicBezTo>
                    <a:lnTo>
                      <a:pt x="334" y="4941"/>
                    </a:lnTo>
                    <a:cubicBezTo>
                      <a:pt x="334" y="4775"/>
                      <a:pt x="429" y="4644"/>
                      <a:pt x="572" y="4584"/>
                    </a:cubicBezTo>
                    <a:lnTo>
                      <a:pt x="1429" y="4251"/>
                    </a:lnTo>
                    <a:cubicBezTo>
                      <a:pt x="1477" y="4239"/>
                      <a:pt x="1513" y="4215"/>
                      <a:pt x="1560" y="4179"/>
                    </a:cubicBezTo>
                    <a:lnTo>
                      <a:pt x="2179" y="4644"/>
                    </a:lnTo>
                    <a:lnTo>
                      <a:pt x="2179" y="6203"/>
                    </a:lnTo>
                    <a:cubicBezTo>
                      <a:pt x="2179" y="6299"/>
                      <a:pt x="2251" y="6370"/>
                      <a:pt x="2334" y="6370"/>
                    </a:cubicBezTo>
                    <a:cubicBezTo>
                      <a:pt x="2429" y="6370"/>
                      <a:pt x="2501" y="6299"/>
                      <a:pt x="2501" y="6203"/>
                    </a:cubicBezTo>
                    <a:lnTo>
                      <a:pt x="2501" y="4644"/>
                    </a:lnTo>
                    <a:lnTo>
                      <a:pt x="3108" y="4179"/>
                    </a:lnTo>
                    <a:cubicBezTo>
                      <a:pt x="3156" y="4215"/>
                      <a:pt x="3203" y="4239"/>
                      <a:pt x="3239" y="4251"/>
                    </a:cubicBezTo>
                    <a:lnTo>
                      <a:pt x="4108" y="4584"/>
                    </a:lnTo>
                    <a:cubicBezTo>
                      <a:pt x="4251" y="4644"/>
                      <a:pt x="4346" y="4775"/>
                      <a:pt x="4346" y="4941"/>
                    </a:cubicBezTo>
                    <a:cubicBezTo>
                      <a:pt x="4346" y="5025"/>
                      <a:pt x="4418" y="5108"/>
                      <a:pt x="4513" y="5108"/>
                    </a:cubicBezTo>
                    <a:cubicBezTo>
                      <a:pt x="4596" y="5108"/>
                      <a:pt x="4668" y="5025"/>
                      <a:pt x="4668" y="4941"/>
                    </a:cubicBezTo>
                    <a:cubicBezTo>
                      <a:pt x="4703" y="4632"/>
                      <a:pt x="4525" y="4358"/>
                      <a:pt x="4239" y="4251"/>
                    </a:cubicBezTo>
                    <a:lnTo>
                      <a:pt x="3382" y="3929"/>
                    </a:lnTo>
                    <a:cubicBezTo>
                      <a:pt x="3310" y="3894"/>
                      <a:pt x="3263" y="3822"/>
                      <a:pt x="3263" y="3751"/>
                    </a:cubicBezTo>
                    <a:lnTo>
                      <a:pt x="3263" y="3322"/>
                    </a:lnTo>
                    <a:cubicBezTo>
                      <a:pt x="3310" y="3286"/>
                      <a:pt x="3334" y="3263"/>
                      <a:pt x="3370" y="3227"/>
                    </a:cubicBezTo>
                    <a:cubicBezTo>
                      <a:pt x="3644" y="2941"/>
                      <a:pt x="3810" y="2584"/>
                      <a:pt x="3810" y="2179"/>
                    </a:cubicBezTo>
                    <a:lnTo>
                      <a:pt x="3810" y="1858"/>
                    </a:lnTo>
                    <a:lnTo>
                      <a:pt x="3858" y="1750"/>
                    </a:lnTo>
                    <a:cubicBezTo>
                      <a:pt x="3941" y="1572"/>
                      <a:pt x="3989" y="1381"/>
                      <a:pt x="3989" y="1191"/>
                    </a:cubicBezTo>
                    <a:lnTo>
                      <a:pt x="3989" y="155"/>
                    </a:lnTo>
                    <a:cubicBezTo>
                      <a:pt x="3989" y="72"/>
                      <a:pt x="3918" y="0"/>
                      <a:pt x="382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13"/>
              <p:cNvSpPr/>
              <p:nvPr/>
            </p:nvSpPr>
            <p:spPr>
              <a:xfrm>
                <a:off x="5548658" y="2982111"/>
                <a:ext cx="140614" cy="208279"/>
              </a:xfrm>
              <a:custGeom>
                <a:avLst/>
                <a:gdLst/>
                <a:ahLst/>
                <a:cxnLst/>
                <a:rect l="l" t="t" r="r" b="b"/>
                <a:pathLst>
                  <a:path w="4418" h="6544" extrusionOk="0">
                    <a:moveTo>
                      <a:pt x="2246" y="370"/>
                    </a:moveTo>
                    <a:cubicBezTo>
                      <a:pt x="2295" y="370"/>
                      <a:pt x="2346" y="376"/>
                      <a:pt x="2394" y="388"/>
                    </a:cubicBezTo>
                    <a:cubicBezTo>
                      <a:pt x="3132" y="459"/>
                      <a:pt x="3715" y="1102"/>
                      <a:pt x="3727" y="1876"/>
                    </a:cubicBezTo>
                    <a:cubicBezTo>
                      <a:pt x="3727" y="2602"/>
                      <a:pt x="3906" y="3269"/>
                      <a:pt x="4061" y="3626"/>
                    </a:cubicBezTo>
                    <a:lnTo>
                      <a:pt x="4061" y="3638"/>
                    </a:lnTo>
                    <a:cubicBezTo>
                      <a:pt x="3882" y="3722"/>
                      <a:pt x="3537" y="3912"/>
                      <a:pt x="2953" y="4031"/>
                    </a:cubicBezTo>
                    <a:lnTo>
                      <a:pt x="2953" y="3972"/>
                    </a:lnTo>
                    <a:lnTo>
                      <a:pt x="2953" y="3626"/>
                    </a:lnTo>
                    <a:cubicBezTo>
                      <a:pt x="3179" y="3495"/>
                      <a:pt x="3370" y="3317"/>
                      <a:pt x="3489" y="3091"/>
                    </a:cubicBezTo>
                    <a:cubicBezTo>
                      <a:pt x="3727" y="2674"/>
                      <a:pt x="3644" y="2126"/>
                      <a:pt x="3287" y="1793"/>
                    </a:cubicBezTo>
                    <a:cubicBezTo>
                      <a:pt x="3025" y="1578"/>
                      <a:pt x="2584" y="1293"/>
                      <a:pt x="1870" y="1293"/>
                    </a:cubicBezTo>
                    <a:cubicBezTo>
                      <a:pt x="1822" y="1293"/>
                      <a:pt x="1786" y="1305"/>
                      <a:pt x="1751" y="1340"/>
                    </a:cubicBezTo>
                    <a:lnTo>
                      <a:pt x="1382" y="1709"/>
                    </a:lnTo>
                    <a:cubicBezTo>
                      <a:pt x="1322" y="1769"/>
                      <a:pt x="1322" y="1888"/>
                      <a:pt x="1382" y="1948"/>
                    </a:cubicBezTo>
                    <a:cubicBezTo>
                      <a:pt x="1411" y="1977"/>
                      <a:pt x="1456" y="1992"/>
                      <a:pt x="1501" y="1992"/>
                    </a:cubicBezTo>
                    <a:cubicBezTo>
                      <a:pt x="1545" y="1992"/>
                      <a:pt x="1590" y="1977"/>
                      <a:pt x="1620" y="1948"/>
                    </a:cubicBezTo>
                    <a:lnTo>
                      <a:pt x="1929" y="1638"/>
                    </a:lnTo>
                    <a:cubicBezTo>
                      <a:pt x="2394" y="1650"/>
                      <a:pt x="2763" y="1781"/>
                      <a:pt x="3048" y="2055"/>
                    </a:cubicBezTo>
                    <a:cubicBezTo>
                      <a:pt x="3287" y="2269"/>
                      <a:pt x="3346" y="2650"/>
                      <a:pt x="3179" y="2924"/>
                    </a:cubicBezTo>
                    <a:cubicBezTo>
                      <a:pt x="2989" y="3269"/>
                      <a:pt x="2608" y="3495"/>
                      <a:pt x="2215" y="3495"/>
                    </a:cubicBezTo>
                    <a:cubicBezTo>
                      <a:pt x="1596" y="3495"/>
                      <a:pt x="1108" y="3007"/>
                      <a:pt x="1108" y="2388"/>
                    </a:cubicBezTo>
                    <a:cubicBezTo>
                      <a:pt x="1108" y="2305"/>
                      <a:pt x="1036" y="2233"/>
                      <a:pt x="941" y="2233"/>
                    </a:cubicBezTo>
                    <a:cubicBezTo>
                      <a:pt x="858" y="2233"/>
                      <a:pt x="786" y="2305"/>
                      <a:pt x="786" y="2388"/>
                    </a:cubicBezTo>
                    <a:cubicBezTo>
                      <a:pt x="786" y="2924"/>
                      <a:pt x="1084" y="3400"/>
                      <a:pt x="1513" y="3662"/>
                    </a:cubicBezTo>
                    <a:lnTo>
                      <a:pt x="1513" y="3995"/>
                    </a:lnTo>
                    <a:lnTo>
                      <a:pt x="1513" y="4055"/>
                    </a:lnTo>
                    <a:cubicBezTo>
                      <a:pt x="929" y="3936"/>
                      <a:pt x="608" y="3745"/>
                      <a:pt x="441" y="3638"/>
                    </a:cubicBezTo>
                    <a:cubicBezTo>
                      <a:pt x="441" y="3638"/>
                      <a:pt x="429" y="3638"/>
                      <a:pt x="441" y="3626"/>
                    </a:cubicBezTo>
                    <a:cubicBezTo>
                      <a:pt x="596" y="3269"/>
                      <a:pt x="774" y="2602"/>
                      <a:pt x="774" y="1876"/>
                    </a:cubicBezTo>
                    <a:cubicBezTo>
                      <a:pt x="774" y="1114"/>
                      <a:pt x="1370" y="459"/>
                      <a:pt x="2108" y="388"/>
                    </a:cubicBezTo>
                    <a:cubicBezTo>
                      <a:pt x="2150" y="376"/>
                      <a:pt x="2197" y="370"/>
                      <a:pt x="2246" y="370"/>
                    </a:cubicBezTo>
                    <a:close/>
                    <a:moveTo>
                      <a:pt x="2584" y="3769"/>
                    </a:moveTo>
                    <a:lnTo>
                      <a:pt x="2584" y="3972"/>
                    </a:lnTo>
                    <a:cubicBezTo>
                      <a:pt x="2584" y="4174"/>
                      <a:pt x="2703" y="4365"/>
                      <a:pt x="2882" y="4448"/>
                    </a:cubicBezTo>
                    <a:lnTo>
                      <a:pt x="2989" y="4507"/>
                    </a:lnTo>
                    <a:cubicBezTo>
                      <a:pt x="2858" y="4769"/>
                      <a:pt x="2560" y="4936"/>
                      <a:pt x="2227" y="4936"/>
                    </a:cubicBezTo>
                    <a:cubicBezTo>
                      <a:pt x="1917" y="4936"/>
                      <a:pt x="1620" y="4769"/>
                      <a:pt x="1441" y="4507"/>
                    </a:cubicBezTo>
                    <a:lnTo>
                      <a:pt x="1548" y="4448"/>
                    </a:lnTo>
                    <a:cubicBezTo>
                      <a:pt x="1727" y="4365"/>
                      <a:pt x="1846" y="4162"/>
                      <a:pt x="1846" y="3972"/>
                    </a:cubicBezTo>
                    <a:lnTo>
                      <a:pt x="1846" y="3769"/>
                    </a:lnTo>
                    <a:cubicBezTo>
                      <a:pt x="1965" y="3793"/>
                      <a:pt x="2096" y="3805"/>
                      <a:pt x="2215" y="3805"/>
                    </a:cubicBezTo>
                    <a:cubicBezTo>
                      <a:pt x="2346" y="3805"/>
                      <a:pt x="2465" y="3793"/>
                      <a:pt x="2584" y="3769"/>
                    </a:cubicBezTo>
                    <a:close/>
                    <a:moveTo>
                      <a:pt x="2209" y="1"/>
                    </a:moveTo>
                    <a:cubicBezTo>
                      <a:pt x="2153" y="1"/>
                      <a:pt x="2096" y="7"/>
                      <a:pt x="2036" y="19"/>
                    </a:cubicBezTo>
                    <a:cubicBezTo>
                      <a:pt x="1108" y="102"/>
                      <a:pt x="393" y="912"/>
                      <a:pt x="381" y="1840"/>
                    </a:cubicBezTo>
                    <a:cubicBezTo>
                      <a:pt x="381" y="2519"/>
                      <a:pt x="215" y="3138"/>
                      <a:pt x="84" y="3472"/>
                    </a:cubicBezTo>
                    <a:cubicBezTo>
                      <a:pt x="24" y="3614"/>
                      <a:pt x="72" y="3793"/>
                      <a:pt x="203" y="3876"/>
                    </a:cubicBezTo>
                    <a:cubicBezTo>
                      <a:pt x="358" y="3984"/>
                      <a:pt x="632" y="4150"/>
                      <a:pt x="1084" y="4281"/>
                    </a:cubicBezTo>
                    <a:lnTo>
                      <a:pt x="393" y="4626"/>
                    </a:lnTo>
                    <a:cubicBezTo>
                      <a:pt x="215" y="4722"/>
                      <a:pt x="84" y="4877"/>
                      <a:pt x="24" y="5055"/>
                    </a:cubicBezTo>
                    <a:cubicBezTo>
                      <a:pt x="0" y="5150"/>
                      <a:pt x="60" y="5234"/>
                      <a:pt x="143" y="5269"/>
                    </a:cubicBezTo>
                    <a:lnTo>
                      <a:pt x="191" y="5269"/>
                    </a:lnTo>
                    <a:cubicBezTo>
                      <a:pt x="262" y="5269"/>
                      <a:pt x="334" y="5222"/>
                      <a:pt x="358" y="5150"/>
                    </a:cubicBezTo>
                    <a:cubicBezTo>
                      <a:pt x="381" y="5043"/>
                      <a:pt x="453" y="4972"/>
                      <a:pt x="548" y="4924"/>
                    </a:cubicBezTo>
                    <a:lnTo>
                      <a:pt x="1084" y="4662"/>
                    </a:lnTo>
                    <a:cubicBezTo>
                      <a:pt x="1310" y="5043"/>
                      <a:pt x="1727" y="5281"/>
                      <a:pt x="2167" y="5281"/>
                    </a:cubicBezTo>
                    <a:cubicBezTo>
                      <a:pt x="2620" y="5281"/>
                      <a:pt x="3037" y="5043"/>
                      <a:pt x="3251" y="4662"/>
                    </a:cubicBezTo>
                    <a:lnTo>
                      <a:pt x="3787" y="4924"/>
                    </a:lnTo>
                    <a:cubicBezTo>
                      <a:pt x="3930" y="4984"/>
                      <a:pt x="4001" y="5115"/>
                      <a:pt x="4001" y="5269"/>
                    </a:cubicBezTo>
                    <a:lnTo>
                      <a:pt x="4001" y="6377"/>
                    </a:lnTo>
                    <a:cubicBezTo>
                      <a:pt x="4001" y="6472"/>
                      <a:pt x="4072" y="6543"/>
                      <a:pt x="4168" y="6543"/>
                    </a:cubicBezTo>
                    <a:cubicBezTo>
                      <a:pt x="4251" y="6543"/>
                      <a:pt x="4322" y="6472"/>
                      <a:pt x="4322" y="6377"/>
                    </a:cubicBezTo>
                    <a:lnTo>
                      <a:pt x="4322" y="5269"/>
                    </a:lnTo>
                    <a:cubicBezTo>
                      <a:pt x="4418" y="4996"/>
                      <a:pt x="4263" y="4746"/>
                      <a:pt x="4013" y="4626"/>
                    </a:cubicBezTo>
                    <a:lnTo>
                      <a:pt x="3334" y="4281"/>
                    </a:lnTo>
                    <a:cubicBezTo>
                      <a:pt x="3787" y="4150"/>
                      <a:pt x="4072" y="3984"/>
                      <a:pt x="4203" y="3876"/>
                    </a:cubicBezTo>
                    <a:cubicBezTo>
                      <a:pt x="4346" y="3793"/>
                      <a:pt x="4406" y="3614"/>
                      <a:pt x="4322" y="3472"/>
                    </a:cubicBezTo>
                    <a:cubicBezTo>
                      <a:pt x="4191" y="3138"/>
                      <a:pt x="4025" y="2519"/>
                      <a:pt x="4025" y="1840"/>
                    </a:cubicBezTo>
                    <a:cubicBezTo>
                      <a:pt x="4025" y="912"/>
                      <a:pt x="3299" y="102"/>
                      <a:pt x="2382" y="19"/>
                    </a:cubicBezTo>
                    <a:cubicBezTo>
                      <a:pt x="2322" y="7"/>
                      <a:pt x="2266" y="1"/>
                      <a:pt x="220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13"/>
              <p:cNvSpPr/>
              <p:nvPr/>
            </p:nvSpPr>
            <p:spPr>
              <a:xfrm>
                <a:off x="5655153" y="3157004"/>
                <a:ext cx="10630" cy="33387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49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5"/>
                    </a:cubicBezTo>
                    <a:lnTo>
                      <a:pt x="0" y="894"/>
                    </a:lnTo>
                    <a:cubicBezTo>
                      <a:pt x="0" y="977"/>
                      <a:pt x="72" y="1048"/>
                      <a:pt x="167" y="1048"/>
                    </a:cubicBezTo>
                    <a:cubicBezTo>
                      <a:pt x="250" y="1048"/>
                      <a:pt x="322" y="977"/>
                      <a:pt x="322" y="894"/>
                    </a:cubicBezTo>
                    <a:lnTo>
                      <a:pt x="322" y="155"/>
                    </a:lnTo>
                    <a:cubicBezTo>
                      <a:pt x="334" y="72"/>
                      <a:pt x="262" y="1"/>
                      <a:pt x="16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3"/>
              <p:cNvSpPr/>
              <p:nvPr/>
            </p:nvSpPr>
            <p:spPr>
              <a:xfrm>
                <a:off x="5497893" y="3174445"/>
                <a:ext cx="11012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22" extrusionOk="0">
                    <a:moveTo>
                      <a:pt x="179" y="0"/>
                    </a:moveTo>
                    <a:cubicBezTo>
                      <a:pt x="83" y="0"/>
                      <a:pt x="0" y="72"/>
                      <a:pt x="0" y="167"/>
                    </a:cubicBezTo>
                    <a:cubicBezTo>
                      <a:pt x="0" y="250"/>
                      <a:pt x="71" y="322"/>
                      <a:pt x="179" y="322"/>
                    </a:cubicBezTo>
                    <a:cubicBezTo>
                      <a:pt x="262" y="322"/>
                      <a:pt x="333" y="250"/>
                      <a:pt x="333" y="167"/>
                    </a:cubicBezTo>
                    <a:cubicBezTo>
                      <a:pt x="345" y="72"/>
                      <a:pt x="262" y="0"/>
                      <a:pt x="17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3"/>
              <p:cNvSpPr/>
              <p:nvPr/>
            </p:nvSpPr>
            <p:spPr>
              <a:xfrm>
                <a:off x="5410718" y="3156972"/>
                <a:ext cx="74699" cy="45927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1443" extrusionOk="0">
                    <a:moveTo>
                      <a:pt x="905" y="0"/>
                    </a:moveTo>
                    <a:cubicBezTo>
                      <a:pt x="870" y="0"/>
                      <a:pt x="833" y="13"/>
                      <a:pt x="798" y="37"/>
                    </a:cubicBezTo>
                    <a:lnTo>
                      <a:pt x="72" y="585"/>
                    </a:lnTo>
                    <a:cubicBezTo>
                      <a:pt x="24" y="621"/>
                      <a:pt x="1" y="680"/>
                      <a:pt x="1" y="728"/>
                    </a:cubicBezTo>
                    <a:cubicBezTo>
                      <a:pt x="1" y="764"/>
                      <a:pt x="24" y="823"/>
                      <a:pt x="72" y="859"/>
                    </a:cubicBezTo>
                    <a:lnTo>
                      <a:pt x="798" y="1407"/>
                    </a:lnTo>
                    <a:cubicBezTo>
                      <a:pt x="834" y="1442"/>
                      <a:pt x="858" y="1442"/>
                      <a:pt x="905" y="1442"/>
                    </a:cubicBezTo>
                    <a:cubicBezTo>
                      <a:pt x="953" y="1442"/>
                      <a:pt x="1013" y="1407"/>
                      <a:pt x="1036" y="1359"/>
                    </a:cubicBezTo>
                    <a:cubicBezTo>
                      <a:pt x="1096" y="1287"/>
                      <a:pt x="1084" y="1180"/>
                      <a:pt x="1013" y="1121"/>
                    </a:cubicBezTo>
                    <a:lnTo>
                      <a:pt x="679" y="883"/>
                    </a:lnTo>
                    <a:lnTo>
                      <a:pt x="2191" y="883"/>
                    </a:lnTo>
                    <a:cubicBezTo>
                      <a:pt x="2275" y="883"/>
                      <a:pt x="2346" y="811"/>
                      <a:pt x="2346" y="728"/>
                    </a:cubicBezTo>
                    <a:cubicBezTo>
                      <a:pt x="2346" y="621"/>
                      <a:pt x="2275" y="549"/>
                      <a:pt x="2191" y="549"/>
                    </a:cubicBezTo>
                    <a:lnTo>
                      <a:pt x="679" y="549"/>
                    </a:lnTo>
                    <a:lnTo>
                      <a:pt x="1013" y="311"/>
                    </a:lnTo>
                    <a:cubicBezTo>
                      <a:pt x="1084" y="252"/>
                      <a:pt x="1096" y="145"/>
                      <a:pt x="1036" y="73"/>
                    </a:cubicBezTo>
                    <a:cubicBezTo>
                      <a:pt x="1002" y="24"/>
                      <a:pt x="955" y="0"/>
                      <a:pt x="905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13"/>
              <p:cNvSpPr/>
              <p:nvPr/>
            </p:nvSpPr>
            <p:spPr>
              <a:xfrm>
                <a:off x="5521382" y="3156590"/>
                <a:ext cx="75049" cy="45163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1419" extrusionOk="0">
                    <a:moveTo>
                      <a:pt x="1446" y="0"/>
                    </a:moveTo>
                    <a:cubicBezTo>
                      <a:pt x="1396" y="0"/>
                      <a:pt x="1345" y="25"/>
                      <a:pt x="1310" y="73"/>
                    </a:cubicBezTo>
                    <a:cubicBezTo>
                      <a:pt x="1250" y="145"/>
                      <a:pt x="1274" y="252"/>
                      <a:pt x="1346" y="311"/>
                    </a:cubicBezTo>
                    <a:lnTo>
                      <a:pt x="1667" y="549"/>
                    </a:lnTo>
                    <a:lnTo>
                      <a:pt x="167" y="549"/>
                    </a:lnTo>
                    <a:cubicBezTo>
                      <a:pt x="84" y="549"/>
                      <a:pt x="0" y="621"/>
                      <a:pt x="0" y="704"/>
                    </a:cubicBezTo>
                    <a:cubicBezTo>
                      <a:pt x="0" y="799"/>
                      <a:pt x="84" y="871"/>
                      <a:pt x="167" y="871"/>
                    </a:cubicBezTo>
                    <a:lnTo>
                      <a:pt x="1667" y="871"/>
                    </a:lnTo>
                    <a:lnTo>
                      <a:pt x="1346" y="1109"/>
                    </a:lnTo>
                    <a:cubicBezTo>
                      <a:pt x="1274" y="1169"/>
                      <a:pt x="1250" y="1276"/>
                      <a:pt x="1310" y="1347"/>
                    </a:cubicBezTo>
                    <a:cubicBezTo>
                      <a:pt x="1346" y="1395"/>
                      <a:pt x="1405" y="1419"/>
                      <a:pt x="1453" y="1419"/>
                    </a:cubicBezTo>
                    <a:cubicBezTo>
                      <a:pt x="1477" y="1419"/>
                      <a:pt x="1524" y="1407"/>
                      <a:pt x="1548" y="1395"/>
                    </a:cubicBezTo>
                    <a:lnTo>
                      <a:pt x="2286" y="847"/>
                    </a:lnTo>
                    <a:cubicBezTo>
                      <a:pt x="2322" y="811"/>
                      <a:pt x="2358" y="752"/>
                      <a:pt x="2358" y="704"/>
                    </a:cubicBezTo>
                    <a:cubicBezTo>
                      <a:pt x="2358" y="668"/>
                      <a:pt x="2322" y="633"/>
                      <a:pt x="2286" y="585"/>
                    </a:cubicBezTo>
                    <a:lnTo>
                      <a:pt x="1548" y="37"/>
                    </a:lnTo>
                    <a:cubicBezTo>
                      <a:pt x="1518" y="13"/>
                      <a:pt x="1482" y="0"/>
                      <a:pt x="144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8" name="Google Shape;368;p13"/>
            <p:cNvSpPr txBox="1"/>
            <p:nvPr/>
          </p:nvSpPr>
          <p:spPr>
            <a:xfrm>
              <a:off x="7324527" y="1410526"/>
              <a:ext cx="3992400" cy="74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ontserrat SemiBold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0480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ontserrat"/>
                <a:buChar char="-"/>
              </a:pP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Tham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gia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đầy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đủ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các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buổi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học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trên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lớp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và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buổi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học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được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chỉ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định</a:t>
              </a:r>
              <a:endParaRPr sz="12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914400" marR="0" lvl="0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marR="0" lvl="0" indent="-30480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ontserrat"/>
                <a:buChar char="-"/>
              </a:pP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Hoàn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thành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đầy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đủ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đúng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hạn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bài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tập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chuẩn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bị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bài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tập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về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nhà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và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bài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tập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bổ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trợ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phát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sinh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trong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quá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trình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học</a:t>
              </a:r>
              <a:r>
                <a:rPr lang="en-US" sz="12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2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tập</a:t>
              </a:r>
              <a:endParaRPr sz="12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marR="0" lvl="0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369" name="Google Shape;369;p13" descr="Có thể là hình ảnh về 3 người, mọi người đang ngồi, mọi người đang đứng và trong nhà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579" y="1392370"/>
            <a:ext cx="3780054" cy="2835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C7843E-743B-2DFC-B91C-63A002DF8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087" y="0"/>
            <a:ext cx="7777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7770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6"/>
          <p:cNvSpPr txBox="1">
            <a:spLocks noGrp="1"/>
          </p:cNvSpPr>
          <p:nvPr>
            <p:ph type="title"/>
          </p:nvPr>
        </p:nvSpPr>
        <p:spPr>
          <a:xfrm>
            <a:off x="3246027" y="332873"/>
            <a:ext cx="5699947" cy="94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3. QUYỀN LỢI CỦA HỌC VIÊN</a:t>
            </a:r>
            <a:endParaRPr dirty="0"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1926783" y="1677719"/>
            <a:ext cx="2628355" cy="2223161"/>
            <a:chOff x="1926783" y="1677719"/>
            <a:chExt cx="2628355" cy="2223161"/>
          </a:xfrm>
        </p:grpSpPr>
        <p:sp>
          <p:nvSpPr>
            <p:cNvPr id="521" name="Google Shape;521;p16"/>
            <p:cNvSpPr/>
            <p:nvPr/>
          </p:nvSpPr>
          <p:spPr>
            <a:xfrm>
              <a:off x="2575648" y="1677719"/>
              <a:ext cx="1330625" cy="1330625"/>
            </a:xfrm>
            <a:prstGeom prst="roundRect">
              <a:avLst>
                <a:gd name="adj" fmla="val 9798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ontserrat Medium"/>
                <a:buNone/>
              </a:pPr>
              <a:endPara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1926783" y="3368630"/>
              <a:ext cx="2628355" cy="532250"/>
            </a:xfrm>
            <a:prstGeom prst="snip2DiagRect">
              <a:avLst>
                <a:gd name="adj1" fmla="val 50000"/>
                <a:gd name="adj2" fmla="val 50000"/>
              </a:avLst>
            </a:prstGeom>
            <a:solidFill>
              <a:srgbClr val="B70000"/>
            </a:solidFill>
            <a:ln>
              <a:noFill/>
            </a:ln>
          </p:spPr>
          <p:txBody>
            <a:bodyPr spcFirstLastPara="1" wrap="square" lIns="72000" tIns="72000" rIns="72000" bIns="72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Montserrat SemiBold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Tư vấn, hướng dẫn , đào tạo đạt mục tiêu đầu ra</a:t>
              </a:r>
              <a:endParaRPr sz="12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2915410" y="2302179"/>
              <a:ext cx="243615" cy="366747"/>
            </a:xfrm>
            <a:custGeom>
              <a:avLst/>
              <a:gdLst/>
              <a:ahLst/>
              <a:cxnLst/>
              <a:rect l="l" t="t" r="r" b="b"/>
              <a:pathLst>
                <a:path w="4228" h="6365" extrusionOk="0">
                  <a:moveTo>
                    <a:pt x="2108" y="331"/>
                  </a:moveTo>
                  <a:cubicBezTo>
                    <a:pt x="2153" y="331"/>
                    <a:pt x="2198" y="334"/>
                    <a:pt x="2239" y="340"/>
                  </a:cubicBezTo>
                  <a:cubicBezTo>
                    <a:pt x="2978" y="399"/>
                    <a:pt x="3537" y="1042"/>
                    <a:pt x="3537" y="1780"/>
                  </a:cubicBezTo>
                  <a:cubicBezTo>
                    <a:pt x="3537" y="2483"/>
                    <a:pt x="3704" y="3138"/>
                    <a:pt x="3847" y="3483"/>
                  </a:cubicBezTo>
                  <a:lnTo>
                    <a:pt x="3847" y="3495"/>
                  </a:lnTo>
                  <a:cubicBezTo>
                    <a:pt x="3656" y="3602"/>
                    <a:pt x="3335" y="3793"/>
                    <a:pt x="2787" y="3912"/>
                  </a:cubicBezTo>
                  <a:lnTo>
                    <a:pt x="2787" y="3864"/>
                  </a:lnTo>
                  <a:lnTo>
                    <a:pt x="2787" y="3531"/>
                  </a:lnTo>
                  <a:cubicBezTo>
                    <a:pt x="3001" y="3412"/>
                    <a:pt x="3180" y="3233"/>
                    <a:pt x="3299" y="3007"/>
                  </a:cubicBezTo>
                  <a:cubicBezTo>
                    <a:pt x="3537" y="2590"/>
                    <a:pt x="3454" y="2066"/>
                    <a:pt x="3108" y="1745"/>
                  </a:cubicBezTo>
                  <a:cubicBezTo>
                    <a:pt x="2870" y="1518"/>
                    <a:pt x="2430" y="1245"/>
                    <a:pt x="1727" y="1245"/>
                  </a:cubicBezTo>
                  <a:cubicBezTo>
                    <a:pt x="1680" y="1245"/>
                    <a:pt x="1632" y="1268"/>
                    <a:pt x="1608" y="1292"/>
                  </a:cubicBezTo>
                  <a:lnTo>
                    <a:pt x="1251" y="1649"/>
                  </a:lnTo>
                  <a:cubicBezTo>
                    <a:pt x="1192" y="1709"/>
                    <a:pt x="1192" y="1816"/>
                    <a:pt x="1251" y="1888"/>
                  </a:cubicBezTo>
                  <a:cubicBezTo>
                    <a:pt x="1281" y="1917"/>
                    <a:pt x="1323" y="1932"/>
                    <a:pt x="1366" y="1932"/>
                  </a:cubicBezTo>
                  <a:cubicBezTo>
                    <a:pt x="1409" y="1932"/>
                    <a:pt x="1454" y="1917"/>
                    <a:pt x="1489" y="1888"/>
                  </a:cubicBezTo>
                  <a:lnTo>
                    <a:pt x="1799" y="1578"/>
                  </a:lnTo>
                  <a:cubicBezTo>
                    <a:pt x="2239" y="1590"/>
                    <a:pt x="2608" y="1721"/>
                    <a:pt x="2882" y="1983"/>
                  </a:cubicBezTo>
                  <a:cubicBezTo>
                    <a:pt x="3120" y="2185"/>
                    <a:pt x="3180" y="2542"/>
                    <a:pt x="3025" y="2828"/>
                  </a:cubicBezTo>
                  <a:cubicBezTo>
                    <a:pt x="2823" y="3173"/>
                    <a:pt x="2466" y="3376"/>
                    <a:pt x="2085" y="3376"/>
                  </a:cubicBezTo>
                  <a:cubicBezTo>
                    <a:pt x="1489" y="3376"/>
                    <a:pt x="1013" y="2900"/>
                    <a:pt x="1013" y="2304"/>
                  </a:cubicBezTo>
                  <a:cubicBezTo>
                    <a:pt x="1013" y="2209"/>
                    <a:pt x="942" y="2138"/>
                    <a:pt x="846" y="2138"/>
                  </a:cubicBezTo>
                  <a:cubicBezTo>
                    <a:pt x="763" y="2138"/>
                    <a:pt x="680" y="2209"/>
                    <a:pt x="680" y="2304"/>
                  </a:cubicBezTo>
                  <a:cubicBezTo>
                    <a:pt x="680" y="2828"/>
                    <a:pt x="965" y="3292"/>
                    <a:pt x="1394" y="3519"/>
                  </a:cubicBezTo>
                  <a:lnTo>
                    <a:pt x="1394" y="3852"/>
                  </a:lnTo>
                  <a:lnTo>
                    <a:pt x="1394" y="3900"/>
                  </a:lnTo>
                  <a:cubicBezTo>
                    <a:pt x="834" y="3781"/>
                    <a:pt x="501" y="3602"/>
                    <a:pt x="370" y="3495"/>
                  </a:cubicBezTo>
                  <a:cubicBezTo>
                    <a:pt x="370" y="3495"/>
                    <a:pt x="358" y="3495"/>
                    <a:pt x="370" y="3483"/>
                  </a:cubicBezTo>
                  <a:cubicBezTo>
                    <a:pt x="525" y="3138"/>
                    <a:pt x="680" y="2483"/>
                    <a:pt x="680" y="1780"/>
                  </a:cubicBezTo>
                  <a:cubicBezTo>
                    <a:pt x="680" y="1042"/>
                    <a:pt x="1251" y="399"/>
                    <a:pt x="1977" y="340"/>
                  </a:cubicBezTo>
                  <a:cubicBezTo>
                    <a:pt x="2019" y="334"/>
                    <a:pt x="2064" y="331"/>
                    <a:pt x="2108" y="331"/>
                  </a:cubicBezTo>
                  <a:close/>
                  <a:moveTo>
                    <a:pt x="2442" y="3662"/>
                  </a:moveTo>
                  <a:lnTo>
                    <a:pt x="2442" y="3852"/>
                  </a:lnTo>
                  <a:cubicBezTo>
                    <a:pt x="2442" y="4043"/>
                    <a:pt x="2549" y="4221"/>
                    <a:pt x="2727" y="4316"/>
                  </a:cubicBezTo>
                  <a:lnTo>
                    <a:pt x="2823" y="4376"/>
                  </a:lnTo>
                  <a:cubicBezTo>
                    <a:pt x="2680" y="4626"/>
                    <a:pt x="2382" y="4793"/>
                    <a:pt x="2073" y="4793"/>
                  </a:cubicBezTo>
                  <a:cubicBezTo>
                    <a:pt x="1751" y="4793"/>
                    <a:pt x="1477" y="4626"/>
                    <a:pt x="1311" y="4376"/>
                  </a:cubicBezTo>
                  <a:lnTo>
                    <a:pt x="1418" y="4316"/>
                  </a:lnTo>
                  <a:cubicBezTo>
                    <a:pt x="1596" y="4221"/>
                    <a:pt x="1692" y="4043"/>
                    <a:pt x="1692" y="3852"/>
                  </a:cubicBezTo>
                  <a:lnTo>
                    <a:pt x="1692" y="3662"/>
                  </a:lnTo>
                  <a:cubicBezTo>
                    <a:pt x="1811" y="3685"/>
                    <a:pt x="1930" y="3709"/>
                    <a:pt x="2073" y="3709"/>
                  </a:cubicBezTo>
                  <a:cubicBezTo>
                    <a:pt x="2192" y="3709"/>
                    <a:pt x="2323" y="3685"/>
                    <a:pt x="2442" y="3662"/>
                  </a:cubicBezTo>
                  <a:close/>
                  <a:moveTo>
                    <a:pt x="2096" y="0"/>
                  </a:moveTo>
                  <a:cubicBezTo>
                    <a:pt x="2040" y="0"/>
                    <a:pt x="1983" y="6"/>
                    <a:pt x="1930" y="18"/>
                  </a:cubicBezTo>
                  <a:cubicBezTo>
                    <a:pt x="1037" y="102"/>
                    <a:pt x="334" y="875"/>
                    <a:pt x="334" y="1780"/>
                  </a:cubicBezTo>
                  <a:cubicBezTo>
                    <a:pt x="334" y="2435"/>
                    <a:pt x="180" y="3042"/>
                    <a:pt x="60" y="3364"/>
                  </a:cubicBezTo>
                  <a:cubicBezTo>
                    <a:pt x="1" y="3507"/>
                    <a:pt x="37" y="3673"/>
                    <a:pt x="180" y="3781"/>
                  </a:cubicBezTo>
                  <a:cubicBezTo>
                    <a:pt x="311" y="3888"/>
                    <a:pt x="596" y="4043"/>
                    <a:pt x="1037" y="4162"/>
                  </a:cubicBezTo>
                  <a:lnTo>
                    <a:pt x="382" y="4495"/>
                  </a:lnTo>
                  <a:cubicBezTo>
                    <a:pt x="144" y="4614"/>
                    <a:pt x="1" y="4852"/>
                    <a:pt x="1" y="5114"/>
                  </a:cubicBezTo>
                  <a:lnTo>
                    <a:pt x="1" y="6209"/>
                  </a:lnTo>
                  <a:cubicBezTo>
                    <a:pt x="1" y="6293"/>
                    <a:pt x="72" y="6364"/>
                    <a:pt x="156" y="6364"/>
                  </a:cubicBezTo>
                  <a:cubicBezTo>
                    <a:pt x="251" y="6364"/>
                    <a:pt x="322" y="6293"/>
                    <a:pt x="322" y="6209"/>
                  </a:cubicBezTo>
                  <a:lnTo>
                    <a:pt x="322" y="5114"/>
                  </a:lnTo>
                  <a:cubicBezTo>
                    <a:pt x="322" y="4983"/>
                    <a:pt x="394" y="4852"/>
                    <a:pt x="537" y="4793"/>
                  </a:cubicBezTo>
                  <a:lnTo>
                    <a:pt x="1049" y="4519"/>
                  </a:lnTo>
                  <a:cubicBezTo>
                    <a:pt x="1275" y="4900"/>
                    <a:pt x="1680" y="5138"/>
                    <a:pt x="2108" y="5138"/>
                  </a:cubicBezTo>
                  <a:cubicBezTo>
                    <a:pt x="2561" y="5138"/>
                    <a:pt x="2942" y="4900"/>
                    <a:pt x="3168" y="4519"/>
                  </a:cubicBezTo>
                  <a:lnTo>
                    <a:pt x="3692" y="4793"/>
                  </a:lnTo>
                  <a:cubicBezTo>
                    <a:pt x="3811" y="4852"/>
                    <a:pt x="3894" y="4983"/>
                    <a:pt x="3894" y="5114"/>
                  </a:cubicBezTo>
                  <a:lnTo>
                    <a:pt x="3894" y="6209"/>
                  </a:lnTo>
                  <a:cubicBezTo>
                    <a:pt x="3894" y="6293"/>
                    <a:pt x="3966" y="6364"/>
                    <a:pt x="4061" y="6364"/>
                  </a:cubicBezTo>
                  <a:cubicBezTo>
                    <a:pt x="4144" y="6364"/>
                    <a:pt x="4228" y="6293"/>
                    <a:pt x="4228" y="6209"/>
                  </a:cubicBezTo>
                  <a:lnTo>
                    <a:pt x="4228" y="5114"/>
                  </a:lnTo>
                  <a:cubicBezTo>
                    <a:pt x="4192" y="4852"/>
                    <a:pt x="4049" y="4614"/>
                    <a:pt x="3811" y="4495"/>
                  </a:cubicBezTo>
                  <a:lnTo>
                    <a:pt x="3156" y="4162"/>
                  </a:lnTo>
                  <a:cubicBezTo>
                    <a:pt x="3597" y="4043"/>
                    <a:pt x="3870" y="3888"/>
                    <a:pt x="4013" y="3781"/>
                  </a:cubicBezTo>
                  <a:cubicBezTo>
                    <a:pt x="4156" y="3685"/>
                    <a:pt x="4192" y="3507"/>
                    <a:pt x="4132" y="3364"/>
                  </a:cubicBezTo>
                  <a:cubicBezTo>
                    <a:pt x="4001" y="3042"/>
                    <a:pt x="3847" y="2435"/>
                    <a:pt x="3847" y="1780"/>
                  </a:cubicBezTo>
                  <a:cubicBezTo>
                    <a:pt x="3847" y="875"/>
                    <a:pt x="3156" y="90"/>
                    <a:pt x="2263" y="18"/>
                  </a:cubicBezTo>
                  <a:cubicBezTo>
                    <a:pt x="2210" y="6"/>
                    <a:pt x="2153" y="0"/>
                    <a:pt x="20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2953842" y="2609175"/>
              <a:ext cx="19302" cy="59751"/>
            </a:xfrm>
            <a:custGeom>
              <a:avLst/>
              <a:gdLst/>
              <a:ahLst/>
              <a:cxnLst/>
              <a:rect l="l" t="t" r="r" b="b"/>
              <a:pathLst>
                <a:path w="335" h="103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81"/>
                  </a:lnTo>
                  <a:cubicBezTo>
                    <a:pt x="1" y="965"/>
                    <a:pt x="72" y="1036"/>
                    <a:pt x="167" y="1036"/>
                  </a:cubicBezTo>
                  <a:cubicBezTo>
                    <a:pt x="251" y="1036"/>
                    <a:pt x="334" y="965"/>
                    <a:pt x="334" y="881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3097257" y="2609175"/>
              <a:ext cx="18553" cy="59751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81"/>
                  </a:lnTo>
                  <a:cubicBezTo>
                    <a:pt x="0" y="965"/>
                    <a:pt x="72" y="1036"/>
                    <a:pt x="167" y="1036"/>
                  </a:cubicBezTo>
                  <a:cubicBezTo>
                    <a:pt x="250" y="1036"/>
                    <a:pt x="322" y="965"/>
                    <a:pt x="322" y="881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3382645" y="2371149"/>
              <a:ext cx="102966" cy="32266"/>
            </a:xfrm>
            <a:custGeom>
              <a:avLst/>
              <a:gdLst/>
              <a:ahLst/>
              <a:cxnLst/>
              <a:rect l="l" t="t" r="r" b="b"/>
              <a:pathLst>
                <a:path w="1787" h="560" extrusionOk="0">
                  <a:moveTo>
                    <a:pt x="630" y="0"/>
                  </a:moveTo>
                  <a:cubicBezTo>
                    <a:pt x="478" y="0"/>
                    <a:pt x="311" y="14"/>
                    <a:pt x="131" y="48"/>
                  </a:cubicBezTo>
                  <a:cubicBezTo>
                    <a:pt x="60" y="71"/>
                    <a:pt x="0" y="143"/>
                    <a:pt x="0" y="214"/>
                  </a:cubicBezTo>
                  <a:lnTo>
                    <a:pt x="0" y="393"/>
                  </a:lnTo>
                  <a:cubicBezTo>
                    <a:pt x="0" y="488"/>
                    <a:pt x="72" y="560"/>
                    <a:pt x="167" y="560"/>
                  </a:cubicBezTo>
                  <a:cubicBezTo>
                    <a:pt x="250" y="560"/>
                    <a:pt x="322" y="488"/>
                    <a:pt x="322" y="393"/>
                  </a:cubicBezTo>
                  <a:lnTo>
                    <a:pt x="322" y="345"/>
                  </a:lnTo>
                  <a:cubicBezTo>
                    <a:pt x="436" y="334"/>
                    <a:pt x="543" y="328"/>
                    <a:pt x="642" y="328"/>
                  </a:cubicBezTo>
                  <a:cubicBezTo>
                    <a:pt x="851" y="328"/>
                    <a:pt x="1022" y="352"/>
                    <a:pt x="1143" y="393"/>
                  </a:cubicBezTo>
                  <a:cubicBezTo>
                    <a:pt x="1369" y="452"/>
                    <a:pt x="1488" y="524"/>
                    <a:pt x="1488" y="524"/>
                  </a:cubicBezTo>
                  <a:cubicBezTo>
                    <a:pt x="1512" y="548"/>
                    <a:pt x="1548" y="560"/>
                    <a:pt x="1572" y="560"/>
                  </a:cubicBezTo>
                  <a:cubicBezTo>
                    <a:pt x="1631" y="560"/>
                    <a:pt x="1679" y="524"/>
                    <a:pt x="1715" y="488"/>
                  </a:cubicBezTo>
                  <a:cubicBezTo>
                    <a:pt x="1786" y="405"/>
                    <a:pt x="1762" y="310"/>
                    <a:pt x="1679" y="262"/>
                  </a:cubicBezTo>
                  <a:cubicBezTo>
                    <a:pt x="1660" y="252"/>
                    <a:pt x="1280" y="0"/>
                    <a:pt x="6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3302382" y="2312147"/>
              <a:ext cx="264127" cy="358162"/>
            </a:xfrm>
            <a:custGeom>
              <a:avLst/>
              <a:gdLst/>
              <a:ahLst/>
              <a:cxnLst/>
              <a:rect l="l" t="t" r="r" b="b"/>
              <a:pathLst>
                <a:path w="4584" h="6216" extrusionOk="0">
                  <a:moveTo>
                    <a:pt x="3536" y="345"/>
                  </a:moveTo>
                  <a:lnTo>
                    <a:pt x="3536" y="1167"/>
                  </a:lnTo>
                  <a:cubicBezTo>
                    <a:pt x="3536" y="1298"/>
                    <a:pt x="3512" y="1453"/>
                    <a:pt x="3453" y="1572"/>
                  </a:cubicBezTo>
                  <a:lnTo>
                    <a:pt x="3393" y="1703"/>
                  </a:lnTo>
                  <a:cubicBezTo>
                    <a:pt x="3370" y="1726"/>
                    <a:pt x="3370" y="1750"/>
                    <a:pt x="3370" y="1774"/>
                  </a:cubicBezTo>
                  <a:lnTo>
                    <a:pt x="3370" y="2131"/>
                  </a:lnTo>
                  <a:cubicBezTo>
                    <a:pt x="3358" y="2417"/>
                    <a:pt x="3239" y="2703"/>
                    <a:pt x="3036" y="2905"/>
                  </a:cubicBezTo>
                  <a:cubicBezTo>
                    <a:pt x="2834" y="3108"/>
                    <a:pt x="2568" y="3204"/>
                    <a:pt x="2288" y="3204"/>
                  </a:cubicBezTo>
                  <a:cubicBezTo>
                    <a:pt x="2271" y="3204"/>
                    <a:pt x="2255" y="3203"/>
                    <a:pt x="2238" y="3203"/>
                  </a:cubicBezTo>
                  <a:cubicBezTo>
                    <a:pt x="1667" y="3191"/>
                    <a:pt x="1203" y="2679"/>
                    <a:pt x="1203" y="2072"/>
                  </a:cubicBezTo>
                  <a:lnTo>
                    <a:pt x="1203" y="1774"/>
                  </a:lnTo>
                  <a:cubicBezTo>
                    <a:pt x="1203" y="1750"/>
                    <a:pt x="1203" y="1726"/>
                    <a:pt x="1191" y="1703"/>
                  </a:cubicBezTo>
                  <a:lnTo>
                    <a:pt x="1131" y="1572"/>
                  </a:lnTo>
                  <a:cubicBezTo>
                    <a:pt x="1072" y="1453"/>
                    <a:pt x="1036" y="1298"/>
                    <a:pt x="1036" y="1167"/>
                  </a:cubicBezTo>
                  <a:cubicBezTo>
                    <a:pt x="1036" y="702"/>
                    <a:pt x="1405" y="345"/>
                    <a:pt x="1857" y="345"/>
                  </a:cubicBezTo>
                  <a:close/>
                  <a:moveTo>
                    <a:pt x="1726" y="3417"/>
                  </a:moveTo>
                  <a:cubicBezTo>
                    <a:pt x="1869" y="3489"/>
                    <a:pt x="2048" y="3512"/>
                    <a:pt x="2227" y="3536"/>
                  </a:cubicBezTo>
                  <a:lnTo>
                    <a:pt x="2274" y="3536"/>
                  </a:lnTo>
                  <a:cubicBezTo>
                    <a:pt x="2465" y="3536"/>
                    <a:pt x="2643" y="3489"/>
                    <a:pt x="2822" y="3429"/>
                  </a:cubicBezTo>
                  <a:lnTo>
                    <a:pt x="2822" y="3655"/>
                  </a:lnTo>
                  <a:cubicBezTo>
                    <a:pt x="2822" y="3691"/>
                    <a:pt x="2834" y="3750"/>
                    <a:pt x="2834" y="3798"/>
                  </a:cubicBezTo>
                  <a:lnTo>
                    <a:pt x="2274" y="4227"/>
                  </a:lnTo>
                  <a:lnTo>
                    <a:pt x="1703" y="3798"/>
                  </a:lnTo>
                  <a:cubicBezTo>
                    <a:pt x="1726" y="3750"/>
                    <a:pt x="1726" y="3715"/>
                    <a:pt x="1726" y="3655"/>
                  </a:cubicBezTo>
                  <a:lnTo>
                    <a:pt x="1726" y="3417"/>
                  </a:lnTo>
                  <a:close/>
                  <a:moveTo>
                    <a:pt x="1857" y="0"/>
                  </a:moveTo>
                  <a:cubicBezTo>
                    <a:pt x="1215" y="0"/>
                    <a:pt x="691" y="524"/>
                    <a:pt x="691" y="1167"/>
                  </a:cubicBezTo>
                  <a:cubicBezTo>
                    <a:pt x="691" y="1357"/>
                    <a:pt x="738" y="1548"/>
                    <a:pt x="834" y="1715"/>
                  </a:cubicBezTo>
                  <a:lnTo>
                    <a:pt x="869" y="1810"/>
                  </a:lnTo>
                  <a:lnTo>
                    <a:pt x="869" y="2072"/>
                  </a:lnTo>
                  <a:cubicBezTo>
                    <a:pt x="869" y="2536"/>
                    <a:pt x="1084" y="2941"/>
                    <a:pt x="1405" y="3215"/>
                  </a:cubicBezTo>
                  <a:lnTo>
                    <a:pt x="1405" y="3667"/>
                  </a:lnTo>
                  <a:cubicBezTo>
                    <a:pt x="1405" y="3739"/>
                    <a:pt x="1369" y="3810"/>
                    <a:pt x="1286" y="3846"/>
                  </a:cubicBezTo>
                  <a:lnTo>
                    <a:pt x="441" y="4155"/>
                  </a:lnTo>
                  <a:cubicBezTo>
                    <a:pt x="179" y="4262"/>
                    <a:pt x="0" y="4512"/>
                    <a:pt x="0" y="4810"/>
                  </a:cubicBezTo>
                  <a:lnTo>
                    <a:pt x="0" y="6048"/>
                  </a:lnTo>
                  <a:cubicBezTo>
                    <a:pt x="0" y="6132"/>
                    <a:pt x="72" y="6215"/>
                    <a:pt x="155" y="6215"/>
                  </a:cubicBezTo>
                  <a:cubicBezTo>
                    <a:pt x="250" y="6215"/>
                    <a:pt x="322" y="6132"/>
                    <a:pt x="322" y="6048"/>
                  </a:cubicBezTo>
                  <a:lnTo>
                    <a:pt x="322" y="4810"/>
                  </a:lnTo>
                  <a:cubicBezTo>
                    <a:pt x="322" y="4655"/>
                    <a:pt x="417" y="4524"/>
                    <a:pt x="560" y="4465"/>
                  </a:cubicBezTo>
                  <a:lnTo>
                    <a:pt x="1405" y="4155"/>
                  </a:lnTo>
                  <a:cubicBezTo>
                    <a:pt x="1453" y="4143"/>
                    <a:pt x="1500" y="4108"/>
                    <a:pt x="1524" y="4084"/>
                  </a:cubicBezTo>
                  <a:lnTo>
                    <a:pt x="2119" y="4524"/>
                  </a:lnTo>
                  <a:lnTo>
                    <a:pt x="2119" y="6036"/>
                  </a:lnTo>
                  <a:cubicBezTo>
                    <a:pt x="2119" y="6120"/>
                    <a:pt x="2203" y="6191"/>
                    <a:pt x="2286" y="6191"/>
                  </a:cubicBezTo>
                  <a:cubicBezTo>
                    <a:pt x="2369" y="6191"/>
                    <a:pt x="2453" y="6120"/>
                    <a:pt x="2453" y="6036"/>
                  </a:cubicBezTo>
                  <a:lnTo>
                    <a:pt x="2453" y="4512"/>
                  </a:lnTo>
                  <a:lnTo>
                    <a:pt x="3048" y="4072"/>
                  </a:lnTo>
                  <a:cubicBezTo>
                    <a:pt x="3084" y="4096"/>
                    <a:pt x="3120" y="4108"/>
                    <a:pt x="3167" y="4143"/>
                  </a:cubicBezTo>
                  <a:lnTo>
                    <a:pt x="4012" y="4453"/>
                  </a:lnTo>
                  <a:cubicBezTo>
                    <a:pt x="4155" y="4512"/>
                    <a:pt x="4251" y="4643"/>
                    <a:pt x="4251" y="4798"/>
                  </a:cubicBezTo>
                  <a:lnTo>
                    <a:pt x="4251" y="6036"/>
                  </a:lnTo>
                  <a:cubicBezTo>
                    <a:pt x="4251" y="6120"/>
                    <a:pt x="4322" y="6191"/>
                    <a:pt x="4417" y="6191"/>
                  </a:cubicBezTo>
                  <a:cubicBezTo>
                    <a:pt x="4501" y="6191"/>
                    <a:pt x="4572" y="6120"/>
                    <a:pt x="4572" y="6036"/>
                  </a:cubicBezTo>
                  <a:lnTo>
                    <a:pt x="4572" y="4798"/>
                  </a:lnTo>
                  <a:cubicBezTo>
                    <a:pt x="4584" y="4512"/>
                    <a:pt x="4382" y="4251"/>
                    <a:pt x="4120" y="4143"/>
                  </a:cubicBezTo>
                  <a:lnTo>
                    <a:pt x="3274" y="3834"/>
                  </a:lnTo>
                  <a:cubicBezTo>
                    <a:pt x="3191" y="3798"/>
                    <a:pt x="3155" y="3727"/>
                    <a:pt x="3155" y="3655"/>
                  </a:cubicBezTo>
                  <a:lnTo>
                    <a:pt x="3155" y="3215"/>
                  </a:lnTo>
                  <a:cubicBezTo>
                    <a:pt x="3179" y="3191"/>
                    <a:pt x="3227" y="3155"/>
                    <a:pt x="3250" y="3131"/>
                  </a:cubicBezTo>
                  <a:cubicBezTo>
                    <a:pt x="3536" y="2858"/>
                    <a:pt x="3691" y="2500"/>
                    <a:pt x="3691" y="2119"/>
                  </a:cubicBezTo>
                  <a:lnTo>
                    <a:pt x="3691" y="1810"/>
                  </a:lnTo>
                  <a:lnTo>
                    <a:pt x="3727" y="1715"/>
                  </a:lnTo>
                  <a:cubicBezTo>
                    <a:pt x="3822" y="1548"/>
                    <a:pt x="3870" y="1357"/>
                    <a:pt x="3870" y="1167"/>
                  </a:cubicBezTo>
                  <a:lnTo>
                    <a:pt x="3870" y="167"/>
                  </a:lnTo>
                  <a:cubicBezTo>
                    <a:pt x="3870" y="71"/>
                    <a:pt x="3786" y="0"/>
                    <a:pt x="3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3352453" y="2598859"/>
              <a:ext cx="19244" cy="70065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84" y="1215"/>
                    <a:pt x="167" y="1215"/>
                  </a:cubicBezTo>
                  <a:cubicBezTo>
                    <a:pt x="262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3495811" y="2598859"/>
              <a:ext cx="19244" cy="70065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3014918" y="2015753"/>
              <a:ext cx="408233" cy="340991"/>
            </a:xfrm>
            <a:custGeom>
              <a:avLst/>
              <a:gdLst/>
              <a:ahLst/>
              <a:cxnLst/>
              <a:rect l="l" t="t" r="r" b="b"/>
              <a:pathLst>
                <a:path w="7085" h="5918" extrusionOk="0">
                  <a:moveTo>
                    <a:pt x="2441" y="4227"/>
                  </a:moveTo>
                  <a:lnTo>
                    <a:pt x="2346" y="4608"/>
                  </a:lnTo>
                  <a:lnTo>
                    <a:pt x="2132" y="4608"/>
                  </a:lnTo>
                  <a:cubicBezTo>
                    <a:pt x="1917" y="4608"/>
                    <a:pt x="1751" y="4442"/>
                    <a:pt x="1751" y="4239"/>
                  </a:cubicBezTo>
                  <a:lnTo>
                    <a:pt x="1751" y="4227"/>
                  </a:lnTo>
                  <a:close/>
                  <a:moveTo>
                    <a:pt x="5668" y="310"/>
                  </a:moveTo>
                  <a:cubicBezTo>
                    <a:pt x="5882" y="310"/>
                    <a:pt x="6037" y="477"/>
                    <a:pt x="6037" y="679"/>
                  </a:cubicBezTo>
                  <a:lnTo>
                    <a:pt x="6037" y="3525"/>
                  </a:lnTo>
                  <a:cubicBezTo>
                    <a:pt x="6037" y="3739"/>
                    <a:pt x="5882" y="3894"/>
                    <a:pt x="5668" y="3894"/>
                  </a:cubicBezTo>
                  <a:lnTo>
                    <a:pt x="4251" y="3894"/>
                  </a:lnTo>
                  <a:cubicBezTo>
                    <a:pt x="4227" y="3894"/>
                    <a:pt x="4179" y="3918"/>
                    <a:pt x="4156" y="3930"/>
                  </a:cubicBezTo>
                  <a:lnTo>
                    <a:pt x="2572" y="5084"/>
                  </a:lnTo>
                  <a:lnTo>
                    <a:pt x="2810" y="4108"/>
                  </a:lnTo>
                  <a:cubicBezTo>
                    <a:pt x="2822" y="4061"/>
                    <a:pt x="2810" y="4001"/>
                    <a:pt x="2786" y="3953"/>
                  </a:cubicBezTo>
                  <a:cubicBezTo>
                    <a:pt x="2751" y="3918"/>
                    <a:pt x="2703" y="3894"/>
                    <a:pt x="2644" y="3894"/>
                  </a:cubicBezTo>
                  <a:lnTo>
                    <a:pt x="703" y="3894"/>
                  </a:lnTo>
                  <a:cubicBezTo>
                    <a:pt x="489" y="3894"/>
                    <a:pt x="322" y="3739"/>
                    <a:pt x="322" y="3525"/>
                  </a:cubicBezTo>
                  <a:lnTo>
                    <a:pt x="322" y="679"/>
                  </a:lnTo>
                  <a:cubicBezTo>
                    <a:pt x="322" y="477"/>
                    <a:pt x="489" y="310"/>
                    <a:pt x="703" y="310"/>
                  </a:cubicBezTo>
                  <a:close/>
                  <a:moveTo>
                    <a:pt x="6382" y="1036"/>
                  </a:moveTo>
                  <a:cubicBezTo>
                    <a:pt x="6585" y="1036"/>
                    <a:pt x="6751" y="1203"/>
                    <a:pt x="6751" y="1417"/>
                  </a:cubicBezTo>
                  <a:lnTo>
                    <a:pt x="6751" y="4251"/>
                  </a:lnTo>
                  <a:lnTo>
                    <a:pt x="6739" y="4251"/>
                  </a:lnTo>
                  <a:cubicBezTo>
                    <a:pt x="6739" y="4465"/>
                    <a:pt x="6573" y="4632"/>
                    <a:pt x="6370" y="4632"/>
                  </a:cubicBezTo>
                  <a:lnTo>
                    <a:pt x="4953" y="4632"/>
                  </a:lnTo>
                  <a:cubicBezTo>
                    <a:pt x="4906" y="4632"/>
                    <a:pt x="4870" y="4644"/>
                    <a:pt x="4822" y="4692"/>
                  </a:cubicBezTo>
                  <a:cubicBezTo>
                    <a:pt x="4787" y="4727"/>
                    <a:pt x="4775" y="4775"/>
                    <a:pt x="4787" y="4823"/>
                  </a:cubicBezTo>
                  <a:lnTo>
                    <a:pt x="4906" y="5501"/>
                  </a:lnTo>
                  <a:lnTo>
                    <a:pt x="3691" y="4692"/>
                  </a:lnTo>
                  <a:lnTo>
                    <a:pt x="4299" y="4239"/>
                  </a:lnTo>
                  <a:lnTo>
                    <a:pt x="5668" y="4239"/>
                  </a:lnTo>
                  <a:cubicBezTo>
                    <a:pt x="6049" y="4239"/>
                    <a:pt x="6370" y="3930"/>
                    <a:pt x="6370" y="3537"/>
                  </a:cubicBezTo>
                  <a:lnTo>
                    <a:pt x="6370" y="1036"/>
                  </a:lnTo>
                  <a:close/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3537"/>
                  </a:lnTo>
                  <a:cubicBezTo>
                    <a:pt x="0" y="3930"/>
                    <a:pt x="310" y="4239"/>
                    <a:pt x="703" y="4239"/>
                  </a:cubicBezTo>
                  <a:lnTo>
                    <a:pt x="1405" y="4239"/>
                  </a:lnTo>
                  <a:lnTo>
                    <a:pt x="1405" y="4251"/>
                  </a:lnTo>
                  <a:cubicBezTo>
                    <a:pt x="1405" y="4644"/>
                    <a:pt x="1727" y="4954"/>
                    <a:pt x="2108" y="4954"/>
                  </a:cubicBezTo>
                  <a:lnTo>
                    <a:pt x="2263" y="4954"/>
                  </a:lnTo>
                  <a:lnTo>
                    <a:pt x="2203" y="5227"/>
                  </a:lnTo>
                  <a:cubicBezTo>
                    <a:pt x="2167" y="5323"/>
                    <a:pt x="2215" y="5430"/>
                    <a:pt x="2298" y="5489"/>
                  </a:cubicBezTo>
                  <a:cubicBezTo>
                    <a:pt x="2346" y="5525"/>
                    <a:pt x="2394" y="5537"/>
                    <a:pt x="2453" y="5537"/>
                  </a:cubicBezTo>
                  <a:cubicBezTo>
                    <a:pt x="2513" y="5537"/>
                    <a:pt x="2560" y="5525"/>
                    <a:pt x="2596" y="5489"/>
                  </a:cubicBezTo>
                  <a:lnTo>
                    <a:pt x="3334" y="4954"/>
                  </a:lnTo>
                  <a:lnTo>
                    <a:pt x="3489" y="4954"/>
                  </a:lnTo>
                  <a:lnTo>
                    <a:pt x="4882" y="5882"/>
                  </a:lnTo>
                  <a:cubicBezTo>
                    <a:pt x="4918" y="5906"/>
                    <a:pt x="4965" y="5918"/>
                    <a:pt x="5013" y="5918"/>
                  </a:cubicBezTo>
                  <a:cubicBezTo>
                    <a:pt x="5061" y="5918"/>
                    <a:pt x="5096" y="5906"/>
                    <a:pt x="5144" y="5882"/>
                  </a:cubicBezTo>
                  <a:cubicBezTo>
                    <a:pt x="5239" y="5823"/>
                    <a:pt x="5287" y="5727"/>
                    <a:pt x="5263" y="5620"/>
                  </a:cubicBezTo>
                  <a:lnTo>
                    <a:pt x="5168" y="4954"/>
                  </a:lnTo>
                  <a:lnTo>
                    <a:pt x="6382" y="4954"/>
                  </a:lnTo>
                  <a:cubicBezTo>
                    <a:pt x="6763" y="4954"/>
                    <a:pt x="7085" y="4644"/>
                    <a:pt x="7085" y="4251"/>
                  </a:cubicBezTo>
                  <a:lnTo>
                    <a:pt x="7085" y="1417"/>
                  </a:lnTo>
                  <a:cubicBezTo>
                    <a:pt x="7085" y="1024"/>
                    <a:pt x="6775" y="715"/>
                    <a:pt x="6382" y="715"/>
                  </a:cubicBezTo>
                  <a:cubicBezTo>
                    <a:pt x="6370" y="310"/>
                    <a:pt x="6061" y="1"/>
                    <a:pt x="5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3086944" y="2077521"/>
              <a:ext cx="49437" cy="18553"/>
            </a:xfrm>
            <a:custGeom>
              <a:avLst/>
              <a:gdLst/>
              <a:ahLst/>
              <a:cxnLst/>
              <a:rect l="l" t="t" r="r" b="b"/>
              <a:pathLst>
                <a:path w="858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703" y="322"/>
                  </a:lnTo>
                  <a:cubicBezTo>
                    <a:pt x="786" y="322"/>
                    <a:pt x="858" y="250"/>
                    <a:pt x="858" y="167"/>
                  </a:cubicBezTo>
                  <a:cubicBezTo>
                    <a:pt x="858" y="72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3158276" y="2077521"/>
              <a:ext cx="151712" cy="18553"/>
            </a:xfrm>
            <a:custGeom>
              <a:avLst/>
              <a:gdLst/>
              <a:ahLst/>
              <a:cxnLst/>
              <a:rect l="l" t="t" r="r" b="b"/>
              <a:pathLst>
                <a:path w="263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65" y="322"/>
                  </a:lnTo>
                  <a:cubicBezTo>
                    <a:pt x="2561" y="322"/>
                    <a:pt x="2632" y="250"/>
                    <a:pt x="2632" y="167"/>
                  </a:cubicBezTo>
                  <a:cubicBezTo>
                    <a:pt x="2632" y="72"/>
                    <a:pt x="2573" y="0"/>
                    <a:pt x="2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3086252" y="2128975"/>
              <a:ext cx="224369" cy="18553"/>
            </a:xfrm>
            <a:custGeom>
              <a:avLst/>
              <a:gdLst/>
              <a:ahLst/>
              <a:cxnLst/>
              <a:rect l="l" t="t" r="r" b="b"/>
              <a:pathLst>
                <a:path w="3894" h="322" extrusionOk="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3715" y="322"/>
                  </a:lnTo>
                  <a:cubicBezTo>
                    <a:pt x="3811" y="322"/>
                    <a:pt x="3882" y="250"/>
                    <a:pt x="3882" y="167"/>
                  </a:cubicBezTo>
                  <a:cubicBezTo>
                    <a:pt x="3894" y="71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3086944" y="2179737"/>
              <a:ext cx="151654" cy="18553"/>
            </a:xfrm>
            <a:custGeom>
              <a:avLst/>
              <a:gdLst/>
              <a:ahLst/>
              <a:cxnLst/>
              <a:rect l="l" t="t" r="r" b="b"/>
              <a:pathLst>
                <a:path w="2632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465" y="322"/>
                  </a:lnTo>
                  <a:cubicBezTo>
                    <a:pt x="2560" y="322"/>
                    <a:pt x="2632" y="250"/>
                    <a:pt x="2632" y="155"/>
                  </a:cubicBezTo>
                  <a:cubicBezTo>
                    <a:pt x="2632" y="72"/>
                    <a:pt x="2560" y="0"/>
                    <a:pt x="2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3259801" y="2179737"/>
              <a:ext cx="50187" cy="18553"/>
            </a:xfrm>
            <a:custGeom>
              <a:avLst/>
              <a:gdLst/>
              <a:ahLst/>
              <a:cxnLst/>
              <a:rect l="l" t="t" r="r" b="b"/>
              <a:pathLst>
                <a:path w="871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03" y="322"/>
                  </a:lnTo>
                  <a:cubicBezTo>
                    <a:pt x="799" y="322"/>
                    <a:pt x="870" y="250"/>
                    <a:pt x="870" y="155"/>
                  </a:cubicBezTo>
                  <a:cubicBezTo>
                    <a:pt x="870" y="72"/>
                    <a:pt x="811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6" name="Google Shape;536;p16"/>
          <p:cNvGrpSpPr/>
          <p:nvPr/>
        </p:nvGrpSpPr>
        <p:grpSpPr>
          <a:xfrm>
            <a:off x="4812638" y="1677719"/>
            <a:ext cx="2628355" cy="2223161"/>
            <a:chOff x="4812638" y="1677719"/>
            <a:chExt cx="2628355" cy="2223161"/>
          </a:xfrm>
        </p:grpSpPr>
        <p:sp>
          <p:nvSpPr>
            <p:cNvPr id="537" name="Google Shape;537;p16"/>
            <p:cNvSpPr/>
            <p:nvPr/>
          </p:nvSpPr>
          <p:spPr>
            <a:xfrm>
              <a:off x="4812638" y="3368630"/>
              <a:ext cx="2628355" cy="532250"/>
            </a:xfrm>
            <a:prstGeom prst="snip2DiagRect">
              <a:avLst>
                <a:gd name="adj1" fmla="val 50000"/>
                <a:gd name="adj2" fmla="val 50000"/>
              </a:avLst>
            </a:prstGeom>
            <a:solidFill>
              <a:srgbClr val="B70000"/>
            </a:solidFill>
            <a:ln>
              <a:noFill/>
            </a:ln>
          </p:spPr>
          <p:txBody>
            <a:bodyPr spcFirstLastPara="1" wrap="square" lIns="72000" tIns="72000" rIns="72000" bIns="72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Montserrat SemiBold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Cơ sở vật chất, trang thiết bị được đầu tư hiện đại</a:t>
              </a:r>
              <a:endParaRPr sz="12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5461503" y="1677719"/>
              <a:ext cx="1330625" cy="1330625"/>
            </a:xfrm>
            <a:prstGeom prst="roundRect">
              <a:avLst>
                <a:gd name="adj" fmla="val 9798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ontserrat Medium"/>
                <a:buNone/>
              </a:pPr>
              <a:endPara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5942303" y="2005826"/>
              <a:ext cx="98706" cy="311410"/>
            </a:xfrm>
            <a:custGeom>
              <a:avLst/>
              <a:gdLst/>
              <a:ahLst/>
              <a:cxnLst/>
              <a:rect l="l" t="t" r="r" b="b"/>
              <a:pathLst>
                <a:path w="1691" h="5335" extrusionOk="0">
                  <a:moveTo>
                    <a:pt x="1179" y="346"/>
                  </a:moveTo>
                  <a:cubicBezTo>
                    <a:pt x="1203" y="346"/>
                    <a:pt x="1250" y="382"/>
                    <a:pt x="1250" y="417"/>
                  </a:cubicBezTo>
                  <a:lnTo>
                    <a:pt x="1250" y="644"/>
                  </a:lnTo>
                  <a:lnTo>
                    <a:pt x="464" y="644"/>
                  </a:lnTo>
                  <a:lnTo>
                    <a:pt x="464" y="417"/>
                  </a:lnTo>
                  <a:cubicBezTo>
                    <a:pt x="452" y="382"/>
                    <a:pt x="488" y="346"/>
                    <a:pt x="524" y="346"/>
                  </a:cubicBezTo>
                  <a:close/>
                  <a:moveTo>
                    <a:pt x="1131" y="4275"/>
                  </a:moveTo>
                  <a:lnTo>
                    <a:pt x="845" y="4965"/>
                  </a:lnTo>
                  <a:lnTo>
                    <a:pt x="583" y="4275"/>
                  </a:lnTo>
                  <a:close/>
                  <a:moveTo>
                    <a:pt x="512" y="1"/>
                  </a:moveTo>
                  <a:cubicBezTo>
                    <a:pt x="298" y="1"/>
                    <a:pt x="119" y="179"/>
                    <a:pt x="119" y="405"/>
                  </a:cubicBezTo>
                  <a:lnTo>
                    <a:pt x="119" y="751"/>
                  </a:lnTo>
                  <a:cubicBezTo>
                    <a:pt x="36" y="822"/>
                    <a:pt x="0" y="929"/>
                    <a:pt x="0" y="1036"/>
                  </a:cubicBezTo>
                  <a:lnTo>
                    <a:pt x="0" y="3870"/>
                  </a:lnTo>
                  <a:cubicBezTo>
                    <a:pt x="0" y="4025"/>
                    <a:pt x="71" y="4156"/>
                    <a:pt x="191" y="4215"/>
                  </a:cubicBezTo>
                  <a:lnTo>
                    <a:pt x="560" y="5144"/>
                  </a:lnTo>
                  <a:cubicBezTo>
                    <a:pt x="607" y="5263"/>
                    <a:pt x="726" y="5335"/>
                    <a:pt x="845" y="5335"/>
                  </a:cubicBezTo>
                  <a:cubicBezTo>
                    <a:pt x="976" y="5335"/>
                    <a:pt x="1084" y="5263"/>
                    <a:pt x="1131" y="5144"/>
                  </a:cubicBezTo>
                  <a:lnTo>
                    <a:pt x="1500" y="4215"/>
                  </a:lnTo>
                  <a:cubicBezTo>
                    <a:pt x="1619" y="4144"/>
                    <a:pt x="1691" y="4025"/>
                    <a:pt x="1691" y="3870"/>
                  </a:cubicBezTo>
                  <a:lnTo>
                    <a:pt x="1691" y="3084"/>
                  </a:lnTo>
                  <a:cubicBezTo>
                    <a:pt x="1691" y="3001"/>
                    <a:pt x="1619" y="2918"/>
                    <a:pt x="1524" y="2918"/>
                  </a:cubicBezTo>
                  <a:cubicBezTo>
                    <a:pt x="1441" y="2918"/>
                    <a:pt x="1369" y="3001"/>
                    <a:pt x="1369" y="3084"/>
                  </a:cubicBezTo>
                  <a:lnTo>
                    <a:pt x="1369" y="3870"/>
                  </a:lnTo>
                  <a:cubicBezTo>
                    <a:pt x="1369" y="3906"/>
                    <a:pt x="1334" y="3953"/>
                    <a:pt x="1286" y="3953"/>
                  </a:cubicBezTo>
                  <a:lnTo>
                    <a:pt x="393" y="3953"/>
                  </a:lnTo>
                  <a:cubicBezTo>
                    <a:pt x="369" y="3953"/>
                    <a:pt x="322" y="3918"/>
                    <a:pt x="322" y="3870"/>
                  </a:cubicBezTo>
                  <a:lnTo>
                    <a:pt x="322" y="1036"/>
                  </a:lnTo>
                  <a:cubicBezTo>
                    <a:pt x="322" y="1001"/>
                    <a:pt x="357" y="953"/>
                    <a:pt x="393" y="953"/>
                  </a:cubicBezTo>
                  <a:lnTo>
                    <a:pt x="1286" y="953"/>
                  </a:lnTo>
                  <a:cubicBezTo>
                    <a:pt x="1322" y="953"/>
                    <a:pt x="1369" y="989"/>
                    <a:pt x="1369" y="1036"/>
                  </a:cubicBezTo>
                  <a:lnTo>
                    <a:pt x="1369" y="2358"/>
                  </a:lnTo>
                  <a:cubicBezTo>
                    <a:pt x="1369" y="2441"/>
                    <a:pt x="1441" y="2525"/>
                    <a:pt x="1524" y="2525"/>
                  </a:cubicBezTo>
                  <a:cubicBezTo>
                    <a:pt x="1619" y="2525"/>
                    <a:pt x="1691" y="2441"/>
                    <a:pt x="1691" y="2358"/>
                  </a:cubicBezTo>
                  <a:lnTo>
                    <a:pt x="1691" y="1036"/>
                  </a:lnTo>
                  <a:cubicBezTo>
                    <a:pt x="1691" y="929"/>
                    <a:pt x="1643" y="822"/>
                    <a:pt x="1572" y="751"/>
                  </a:cubicBezTo>
                  <a:lnTo>
                    <a:pt x="1572" y="405"/>
                  </a:lnTo>
                  <a:cubicBezTo>
                    <a:pt x="1572" y="179"/>
                    <a:pt x="1393" y="1"/>
                    <a:pt x="1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5810909" y="2005826"/>
              <a:ext cx="105010" cy="512967"/>
            </a:xfrm>
            <a:custGeom>
              <a:avLst/>
              <a:gdLst/>
              <a:ahLst/>
              <a:cxnLst/>
              <a:rect l="l" t="t" r="r" b="b"/>
              <a:pathLst>
                <a:path w="1799" h="8788" extrusionOk="0">
                  <a:moveTo>
                    <a:pt x="906" y="382"/>
                  </a:moveTo>
                  <a:lnTo>
                    <a:pt x="1251" y="1239"/>
                  </a:lnTo>
                  <a:lnTo>
                    <a:pt x="572" y="1239"/>
                  </a:lnTo>
                  <a:lnTo>
                    <a:pt x="906" y="382"/>
                  </a:lnTo>
                  <a:close/>
                  <a:moveTo>
                    <a:pt x="751" y="1548"/>
                  </a:moveTo>
                  <a:lnTo>
                    <a:pt x="751" y="7466"/>
                  </a:lnTo>
                  <a:lnTo>
                    <a:pt x="346" y="7466"/>
                  </a:lnTo>
                  <a:lnTo>
                    <a:pt x="346" y="1644"/>
                  </a:lnTo>
                  <a:cubicBezTo>
                    <a:pt x="346" y="1596"/>
                    <a:pt x="394" y="1548"/>
                    <a:pt x="429" y="1548"/>
                  </a:cubicBezTo>
                  <a:close/>
                  <a:moveTo>
                    <a:pt x="1382" y="1572"/>
                  </a:moveTo>
                  <a:cubicBezTo>
                    <a:pt x="1430" y="1572"/>
                    <a:pt x="1477" y="1608"/>
                    <a:pt x="1477" y="1656"/>
                  </a:cubicBezTo>
                  <a:lnTo>
                    <a:pt x="1477" y="7478"/>
                  </a:lnTo>
                  <a:lnTo>
                    <a:pt x="1072" y="7478"/>
                  </a:lnTo>
                  <a:lnTo>
                    <a:pt x="1072" y="1572"/>
                  </a:lnTo>
                  <a:close/>
                  <a:moveTo>
                    <a:pt x="1489" y="7787"/>
                  </a:moveTo>
                  <a:lnTo>
                    <a:pt x="1489" y="8359"/>
                  </a:lnTo>
                  <a:cubicBezTo>
                    <a:pt x="1477" y="8418"/>
                    <a:pt x="1441" y="8442"/>
                    <a:pt x="1382" y="8442"/>
                  </a:cubicBezTo>
                  <a:lnTo>
                    <a:pt x="429" y="8442"/>
                  </a:lnTo>
                  <a:cubicBezTo>
                    <a:pt x="394" y="8442"/>
                    <a:pt x="346" y="8394"/>
                    <a:pt x="346" y="8359"/>
                  </a:cubicBezTo>
                  <a:lnTo>
                    <a:pt x="346" y="7787"/>
                  </a:lnTo>
                  <a:close/>
                  <a:moveTo>
                    <a:pt x="906" y="1"/>
                  </a:moveTo>
                  <a:cubicBezTo>
                    <a:pt x="775" y="1"/>
                    <a:pt x="656" y="84"/>
                    <a:pt x="608" y="215"/>
                  </a:cubicBezTo>
                  <a:lnTo>
                    <a:pt x="179" y="1310"/>
                  </a:lnTo>
                  <a:cubicBezTo>
                    <a:pt x="72" y="1394"/>
                    <a:pt x="13" y="1513"/>
                    <a:pt x="13" y="1656"/>
                  </a:cubicBezTo>
                  <a:lnTo>
                    <a:pt x="13" y="8371"/>
                  </a:lnTo>
                  <a:cubicBezTo>
                    <a:pt x="1" y="8597"/>
                    <a:pt x="191" y="8787"/>
                    <a:pt x="429" y="8787"/>
                  </a:cubicBezTo>
                  <a:lnTo>
                    <a:pt x="1382" y="8787"/>
                  </a:lnTo>
                  <a:cubicBezTo>
                    <a:pt x="1620" y="8787"/>
                    <a:pt x="1799" y="8597"/>
                    <a:pt x="1799" y="8371"/>
                  </a:cubicBezTo>
                  <a:lnTo>
                    <a:pt x="1799" y="1656"/>
                  </a:lnTo>
                  <a:cubicBezTo>
                    <a:pt x="1799" y="1525"/>
                    <a:pt x="1727" y="1394"/>
                    <a:pt x="1632" y="1310"/>
                  </a:cubicBezTo>
                  <a:lnTo>
                    <a:pt x="1203" y="215"/>
                  </a:lnTo>
                  <a:cubicBezTo>
                    <a:pt x="1168" y="96"/>
                    <a:pt x="1037" y="1"/>
                    <a:pt x="9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5935998" y="2352609"/>
              <a:ext cx="110555" cy="166183"/>
            </a:xfrm>
            <a:custGeom>
              <a:avLst/>
              <a:gdLst/>
              <a:ahLst/>
              <a:cxnLst/>
              <a:rect l="l" t="t" r="r" b="b"/>
              <a:pathLst>
                <a:path w="1894" h="2847" extrusionOk="0">
                  <a:moveTo>
                    <a:pt x="1322" y="310"/>
                  </a:moveTo>
                  <a:cubicBezTo>
                    <a:pt x="1370" y="310"/>
                    <a:pt x="1418" y="358"/>
                    <a:pt x="1418" y="406"/>
                  </a:cubicBezTo>
                  <a:lnTo>
                    <a:pt x="1418" y="584"/>
                  </a:lnTo>
                  <a:lnTo>
                    <a:pt x="513" y="584"/>
                  </a:lnTo>
                  <a:lnTo>
                    <a:pt x="513" y="406"/>
                  </a:lnTo>
                  <a:cubicBezTo>
                    <a:pt x="513" y="358"/>
                    <a:pt x="537" y="310"/>
                    <a:pt x="596" y="310"/>
                  </a:cubicBezTo>
                  <a:close/>
                  <a:moveTo>
                    <a:pt x="1477" y="929"/>
                  </a:moveTo>
                  <a:cubicBezTo>
                    <a:pt x="1513" y="929"/>
                    <a:pt x="1561" y="965"/>
                    <a:pt x="1561" y="1013"/>
                  </a:cubicBezTo>
                  <a:lnTo>
                    <a:pt x="1561" y="2418"/>
                  </a:lnTo>
                  <a:cubicBezTo>
                    <a:pt x="1561" y="2453"/>
                    <a:pt x="1525" y="2501"/>
                    <a:pt x="1477" y="2501"/>
                  </a:cubicBezTo>
                  <a:lnTo>
                    <a:pt x="430" y="2501"/>
                  </a:lnTo>
                  <a:cubicBezTo>
                    <a:pt x="394" y="2501"/>
                    <a:pt x="346" y="2453"/>
                    <a:pt x="346" y="2418"/>
                  </a:cubicBezTo>
                  <a:lnTo>
                    <a:pt x="346" y="1013"/>
                  </a:lnTo>
                  <a:cubicBezTo>
                    <a:pt x="346" y="965"/>
                    <a:pt x="382" y="929"/>
                    <a:pt x="430" y="929"/>
                  </a:cubicBezTo>
                  <a:close/>
                  <a:moveTo>
                    <a:pt x="596" y="1"/>
                  </a:moveTo>
                  <a:cubicBezTo>
                    <a:pt x="358" y="1"/>
                    <a:pt x="179" y="191"/>
                    <a:pt x="179" y="418"/>
                  </a:cubicBezTo>
                  <a:lnTo>
                    <a:pt x="179" y="691"/>
                  </a:lnTo>
                  <a:cubicBezTo>
                    <a:pt x="72" y="763"/>
                    <a:pt x="13" y="882"/>
                    <a:pt x="13" y="1013"/>
                  </a:cubicBezTo>
                  <a:lnTo>
                    <a:pt x="13" y="2430"/>
                  </a:lnTo>
                  <a:cubicBezTo>
                    <a:pt x="1" y="2656"/>
                    <a:pt x="191" y="2846"/>
                    <a:pt x="430" y="2846"/>
                  </a:cubicBezTo>
                  <a:lnTo>
                    <a:pt x="1477" y="2846"/>
                  </a:lnTo>
                  <a:cubicBezTo>
                    <a:pt x="1715" y="2846"/>
                    <a:pt x="1894" y="2656"/>
                    <a:pt x="1894" y="2430"/>
                  </a:cubicBezTo>
                  <a:lnTo>
                    <a:pt x="1894" y="1013"/>
                  </a:lnTo>
                  <a:cubicBezTo>
                    <a:pt x="1894" y="882"/>
                    <a:pt x="1834" y="763"/>
                    <a:pt x="1727" y="691"/>
                  </a:cubicBezTo>
                  <a:lnTo>
                    <a:pt x="1727" y="418"/>
                  </a:lnTo>
                  <a:cubicBezTo>
                    <a:pt x="1727" y="179"/>
                    <a:pt x="1537" y="1"/>
                    <a:pt x="1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068735" y="2005826"/>
              <a:ext cx="371883" cy="515710"/>
            </a:xfrm>
            <a:custGeom>
              <a:avLst/>
              <a:gdLst/>
              <a:ahLst/>
              <a:cxnLst/>
              <a:rect l="l" t="t" r="r" b="b"/>
              <a:pathLst>
                <a:path w="6371" h="8835" extrusionOk="0">
                  <a:moveTo>
                    <a:pt x="5692" y="524"/>
                  </a:moveTo>
                  <a:cubicBezTo>
                    <a:pt x="5883" y="524"/>
                    <a:pt x="6037" y="679"/>
                    <a:pt x="6037" y="870"/>
                  </a:cubicBezTo>
                  <a:lnTo>
                    <a:pt x="6037" y="7966"/>
                  </a:lnTo>
                  <a:cubicBezTo>
                    <a:pt x="6037" y="8156"/>
                    <a:pt x="5883" y="8311"/>
                    <a:pt x="5692" y="8311"/>
                  </a:cubicBezTo>
                  <a:lnTo>
                    <a:pt x="1811" y="8311"/>
                  </a:lnTo>
                  <a:lnTo>
                    <a:pt x="1811" y="524"/>
                  </a:lnTo>
                  <a:close/>
                  <a:moveTo>
                    <a:pt x="1465" y="346"/>
                  </a:moveTo>
                  <a:lnTo>
                    <a:pt x="1465" y="8490"/>
                  </a:lnTo>
                  <a:lnTo>
                    <a:pt x="1227" y="8490"/>
                  </a:lnTo>
                  <a:lnTo>
                    <a:pt x="1227" y="346"/>
                  </a:lnTo>
                  <a:close/>
                  <a:moveTo>
                    <a:pt x="1215" y="1"/>
                  </a:moveTo>
                  <a:cubicBezTo>
                    <a:pt x="1096" y="1"/>
                    <a:pt x="965" y="72"/>
                    <a:pt x="930" y="179"/>
                  </a:cubicBezTo>
                  <a:lnTo>
                    <a:pt x="418" y="179"/>
                  </a:lnTo>
                  <a:cubicBezTo>
                    <a:pt x="180" y="179"/>
                    <a:pt x="1" y="370"/>
                    <a:pt x="1" y="596"/>
                  </a:cubicBezTo>
                  <a:lnTo>
                    <a:pt x="1" y="2358"/>
                  </a:lnTo>
                  <a:cubicBezTo>
                    <a:pt x="1" y="2441"/>
                    <a:pt x="84" y="2513"/>
                    <a:pt x="168" y="2513"/>
                  </a:cubicBezTo>
                  <a:cubicBezTo>
                    <a:pt x="263" y="2513"/>
                    <a:pt x="334" y="2441"/>
                    <a:pt x="334" y="2358"/>
                  </a:cubicBezTo>
                  <a:lnTo>
                    <a:pt x="334" y="596"/>
                  </a:lnTo>
                  <a:cubicBezTo>
                    <a:pt x="334" y="548"/>
                    <a:pt x="382" y="513"/>
                    <a:pt x="418" y="513"/>
                  </a:cubicBezTo>
                  <a:lnTo>
                    <a:pt x="882" y="513"/>
                  </a:lnTo>
                  <a:lnTo>
                    <a:pt x="882" y="8287"/>
                  </a:lnTo>
                  <a:lnTo>
                    <a:pt x="418" y="8287"/>
                  </a:lnTo>
                  <a:cubicBezTo>
                    <a:pt x="382" y="8287"/>
                    <a:pt x="334" y="8252"/>
                    <a:pt x="334" y="8204"/>
                  </a:cubicBezTo>
                  <a:lnTo>
                    <a:pt x="334" y="3072"/>
                  </a:lnTo>
                  <a:cubicBezTo>
                    <a:pt x="334" y="2977"/>
                    <a:pt x="263" y="2906"/>
                    <a:pt x="168" y="2906"/>
                  </a:cubicBezTo>
                  <a:cubicBezTo>
                    <a:pt x="84" y="2906"/>
                    <a:pt x="1" y="2977"/>
                    <a:pt x="1" y="3072"/>
                  </a:cubicBezTo>
                  <a:lnTo>
                    <a:pt x="1" y="8204"/>
                  </a:lnTo>
                  <a:cubicBezTo>
                    <a:pt x="1" y="8454"/>
                    <a:pt x="203" y="8656"/>
                    <a:pt x="418" y="8656"/>
                  </a:cubicBezTo>
                  <a:lnTo>
                    <a:pt x="930" y="8656"/>
                  </a:lnTo>
                  <a:cubicBezTo>
                    <a:pt x="989" y="8752"/>
                    <a:pt x="1096" y="8835"/>
                    <a:pt x="1215" y="8835"/>
                  </a:cubicBezTo>
                  <a:lnTo>
                    <a:pt x="1477" y="8835"/>
                  </a:lnTo>
                  <a:cubicBezTo>
                    <a:pt x="1596" y="8835"/>
                    <a:pt x="1715" y="8752"/>
                    <a:pt x="1763" y="8656"/>
                  </a:cubicBezTo>
                  <a:lnTo>
                    <a:pt x="5692" y="8656"/>
                  </a:lnTo>
                  <a:cubicBezTo>
                    <a:pt x="6061" y="8656"/>
                    <a:pt x="6371" y="8359"/>
                    <a:pt x="6371" y="7966"/>
                  </a:cubicBezTo>
                  <a:lnTo>
                    <a:pt x="6371" y="870"/>
                  </a:lnTo>
                  <a:cubicBezTo>
                    <a:pt x="6371" y="489"/>
                    <a:pt x="6073" y="179"/>
                    <a:pt x="5692" y="179"/>
                  </a:cubicBezTo>
                  <a:lnTo>
                    <a:pt x="1763" y="179"/>
                  </a:lnTo>
                  <a:cubicBezTo>
                    <a:pt x="1704" y="72"/>
                    <a:pt x="1596" y="1"/>
                    <a:pt x="1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329362" y="2441566"/>
              <a:ext cx="53585" cy="18854"/>
            </a:xfrm>
            <a:custGeom>
              <a:avLst/>
              <a:gdLst/>
              <a:ahLst/>
              <a:cxnLst/>
              <a:rect l="l" t="t" r="r" b="b"/>
              <a:pathLst>
                <a:path w="918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751" y="322"/>
                  </a:lnTo>
                  <a:cubicBezTo>
                    <a:pt x="834" y="322"/>
                    <a:pt x="918" y="251"/>
                    <a:pt x="918" y="156"/>
                  </a:cubicBezTo>
                  <a:cubicBezTo>
                    <a:pt x="918" y="72"/>
                    <a:pt x="834" y="1"/>
                    <a:pt x="7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362051" y="2415883"/>
              <a:ext cx="18795" cy="19497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cubicBezTo>
                    <a:pt x="250" y="334"/>
                    <a:pt x="322" y="262"/>
                    <a:pt x="322" y="167"/>
                  </a:cubicBez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5803262" y="2536771"/>
              <a:ext cx="647105" cy="132153"/>
            </a:xfrm>
            <a:custGeom>
              <a:avLst/>
              <a:gdLst/>
              <a:ahLst/>
              <a:cxnLst/>
              <a:rect l="l" t="t" r="r" b="b"/>
              <a:pathLst>
                <a:path w="11086" h="2264" extrusionOk="0">
                  <a:moveTo>
                    <a:pt x="418" y="1"/>
                  </a:moveTo>
                  <a:cubicBezTo>
                    <a:pt x="179" y="1"/>
                    <a:pt x="1" y="191"/>
                    <a:pt x="1" y="418"/>
                  </a:cubicBezTo>
                  <a:lnTo>
                    <a:pt x="1" y="1846"/>
                  </a:lnTo>
                  <a:cubicBezTo>
                    <a:pt x="1" y="2085"/>
                    <a:pt x="191" y="2263"/>
                    <a:pt x="418" y="2263"/>
                  </a:cubicBezTo>
                  <a:lnTo>
                    <a:pt x="8442" y="2263"/>
                  </a:lnTo>
                  <a:cubicBezTo>
                    <a:pt x="8526" y="2263"/>
                    <a:pt x="8597" y="2192"/>
                    <a:pt x="8597" y="2096"/>
                  </a:cubicBezTo>
                  <a:cubicBezTo>
                    <a:pt x="8597" y="2013"/>
                    <a:pt x="8526" y="1930"/>
                    <a:pt x="8442" y="1930"/>
                  </a:cubicBezTo>
                  <a:lnTo>
                    <a:pt x="418" y="1930"/>
                  </a:lnTo>
                  <a:cubicBezTo>
                    <a:pt x="370" y="1930"/>
                    <a:pt x="322" y="1894"/>
                    <a:pt x="322" y="1846"/>
                  </a:cubicBezTo>
                  <a:lnTo>
                    <a:pt x="322" y="418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037" y="322"/>
                  </a:lnTo>
                  <a:lnTo>
                    <a:pt x="1037" y="584"/>
                  </a:lnTo>
                  <a:cubicBezTo>
                    <a:pt x="1037" y="668"/>
                    <a:pt x="1120" y="739"/>
                    <a:pt x="1203" y="739"/>
                  </a:cubicBezTo>
                  <a:cubicBezTo>
                    <a:pt x="1299" y="739"/>
                    <a:pt x="1370" y="668"/>
                    <a:pt x="1370" y="584"/>
                  </a:cubicBezTo>
                  <a:lnTo>
                    <a:pt x="1370" y="322"/>
                  </a:lnTo>
                  <a:lnTo>
                    <a:pt x="1834" y="322"/>
                  </a:lnTo>
                  <a:lnTo>
                    <a:pt x="1834" y="584"/>
                  </a:lnTo>
                  <a:cubicBezTo>
                    <a:pt x="1834" y="668"/>
                    <a:pt x="1906" y="739"/>
                    <a:pt x="1989" y="739"/>
                  </a:cubicBezTo>
                  <a:cubicBezTo>
                    <a:pt x="2084" y="739"/>
                    <a:pt x="2156" y="668"/>
                    <a:pt x="2156" y="584"/>
                  </a:cubicBezTo>
                  <a:lnTo>
                    <a:pt x="2156" y="322"/>
                  </a:lnTo>
                  <a:lnTo>
                    <a:pt x="2620" y="322"/>
                  </a:lnTo>
                  <a:lnTo>
                    <a:pt x="2620" y="584"/>
                  </a:lnTo>
                  <a:cubicBezTo>
                    <a:pt x="2620" y="668"/>
                    <a:pt x="2692" y="739"/>
                    <a:pt x="2787" y="739"/>
                  </a:cubicBezTo>
                  <a:cubicBezTo>
                    <a:pt x="2870" y="739"/>
                    <a:pt x="2942" y="668"/>
                    <a:pt x="2942" y="584"/>
                  </a:cubicBezTo>
                  <a:lnTo>
                    <a:pt x="2942" y="322"/>
                  </a:lnTo>
                  <a:lnTo>
                    <a:pt x="3406" y="322"/>
                  </a:lnTo>
                  <a:lnTo>
                    <a:pt x="3406" y="584"/>
                  </a:lnTo>
                  <a:cubicBezTo>
                    <a:pt x="3406" y="668"/>
                    <a:pt x="3477" y="739"/>
                    <a:pt x="3573" y="739"/>
                  </a:cubicBezTo>
                  <a:cubicBezTo>
                    <a:pt x="3656" y="739"/>
                    <a:pt x="3739" y="668"/>
                    <a:pt x="3739" y="584"/>
                  </a:cubicBezTo>
                  <a:lnTo>
                    <a:pt x="3739" y="322"/>
                  </a:lnTo>
                  <a:lnTo>
                    <a:pt x="4192" y="322"/>
                  </a:lnTo>
                  <a:lnTo>
                    <a:pt x="4192" y="584"/>
                  </a:lnTo>
                  <a:cubicBezTo>
                    <a:pt x="4192" y="668"/>
                    <a:pt x="4275" y="739"/>
                    <a:pt x="4358" y="739"/>
                  </a:cubicBezTo>
                  <a:cubicBezTo>
                    <a:pt x="4454" y="739"/>
                    <a:pt x="4525" y="668"/>
                    <a:pt x="4525" y="584"/>
                  </a:cubicBezTo>
                  <a:lnTo>
                    <a:pt x="4525" y="322"/>
                  </a:lnTo>
                  <a:lnTo>
                    <a:pt x="4990" y="322"/>
                  </a:lnTo>
                  <a:lnTo>
                    <a:pt x="4990" y="584"/>
                  </a:lnTo>
                  <a:cubicBezTo>
                    <a:pt x="4990" y="668"/>
                    <a:pt x="5061" y="739"/>
                    <a:pt x="5144" y="739"/>
                  </a:cubicBezTo>
                  <a:cubicBezTo>
                    <a:pt x="5240" y="739"/>
                    <a:pt x="5311" y="668"/>
                    <a:pt x="5311" y="584"/>
                  </a:cubicBezTo>
                  <a:lnTo>
                    <a:pt x="5311" y="322"/>
                  </a:lnTo>
                  <a:lnTo>
                    <a:pt x="5775" y="322"/>
                  </a:lnTo>
                  <a:lnTo>
                    <a:pt x="5775" y="584"/>
                  </a:lnTo>
                  <a:cubicBezTo>
                    <a:pt x="5775" y="668"/>
                    <a:pt x="5847" y="739"/>
                    <a:pt x="5942" y="739"/>
                  </a:cubicBezTo>
                  <a:cubicBezTo>
                    <a:pt x="6025" y="739"/>
                    <a:pt x="6097" y="668"/>
                    <a:pt x="6097" y="584"/>
                  </a:cubicBezTo>
                  <a:lnTo>
                    <a:pt x="6097" y="322"/>
                  </a:lnTo>
                  <a:lnTo>
                    <a:pt x="6561" y="322"/>
                  </a:lnTo>
                  <a:lnTo>
                    <a:pt x="6561" y="584"/>
                  </a:lnTo>
                  <a:cubicBezTo>
                    <a:pt x="6561" y="668"/>
                    <a:pt x="6633" y="739"/>
                    <a:pt x="6728" y="739"/>
                  </a:cubicBezTo>
                  <a:cubicBezTo>
                    <a:pt x="6811" y="739"/>
                    <a:pt x="6895" y="668"/>
                    <a:pt x="6895" y="584"/>
                  </a:cubicBezTo>
                  <a:lnTo>
                    <a:pt x="6895" y="322"/>
                  </a:lnTo>
                  <a:lnTo>
                    <a:pt x="7347" y="322"/>
                  </a:lnTo>
                  <a:lnTo>
                    <a:pt x="7347" y="584"/>
                  </a:lnTo>
                  <a:cubicBezTo>
                    <a:pt x="7347" y="668"/>
                    <a:pt x="7430" y="739"/>
                    <a:pt x="7514" y="739"/>
                  </a:cubicBezTo>
                  <a:cubicBezTo>
                    <a:pt x="7609" y="739"/>
                    <a:pt x="7680" y="668"/>
                    <a:pt x="7680" y="584"/>
                  </a:cubicBezTo>
                  <a:lnTo>
                    <a:pt x="7680" y="322"/>
                  </a:lnTo>
                  <a:lnTo>
                    <a:pt x="8145" y="322"/>
                  </a:lnTo>
                  <a:lnTo>
                    <a:pt x="8145" y="584"/>
                  </a:lnTo>
                  <a:cubicBezTo>
                    <a:pt x="8145" y="668"/>
                    <a:pt x="8216" y="739"/>
                    <a:pt x="8299" y="739"/>
                  </a:cubicBezTo>
                  <a:cubicBezTo>
                    <a:pt x="8395" y="739"/>
                    <a:pt x="8466" y="668"/>
                    <a:pt x="8466" y="584"/>
                  </a:cubicBezTo>
                  <a:lnTo>
                    <a:pt x="8466" y="322"/>
                  </a:lnTo>
                  <a:lnTo>
                    <a:pt x="8930" y="322"/>
                  </a:lnTo>
                  <a:lnTo>
                    <a:pt x="8930" y="584"/>
                  </a:lnTo>
                  <a:cubicBezTo>
                    <a:pt x="8930" y="668"/>
                    <a:pt x="9002" y="739"/>
                    <a:pt x="9097" y="739"/>
                  </a:cubicBezTo>
                  <a:cubicBezTo>
                    <a:pt x="9181" y="739"/>
                    <a:pt x="9252" y="668"/>
                    <a:pt x="9252" y="584"/>
                  </a:cubicBezTo>
                  <a:lnTo>
                    <a:pt x="9252" y="322"/>
                  </a:lnTo>
                  <a:lnTo>
                    <a:pt x="9716" y="322"/>
                  </a:lnTo>
                  <a:lnTo>
                    <a:pt x="9716" y="584"/>
                  </a:lnTo>
                  <a:cubicBezTo>
                    <a:pt x="9716" y="668"/>
                    <a:pt x="9788" y="739"/>
                    <a:pt x="9883" y="739"/>
                  </a:cubicBezTo>
                  <a:cubicBezTo>
                    <a:pt x="9966" y="739"/>
                    <a:pt x="10050" y="668"/>
                    <a:pt x="10050" y="584"/>
                  </a:cubicBezTo>
                  <a:lnTo>
                    <a:pt x="10050" y="322"/>
                  </a:lnTo>
                  <a:lnTo>
                    <a:pt x="10669" y="322"/>
                  </a:lnTo>
                  <a:cubicBezTo>
                    <a:pt x="10716" y="322"/>
                    <a:pt x="10764" y="370"/>
                    <a:pt x="10764" y="418"/>
                  </a:cubicBezTo>
                  <a:lnTo>
                    <a:pt x="10764" y="1846"/>
                  </a:lnTo>
                  <a:cubicBezTo>
                    <a:pt x="10764" y="1894"/>
                    <a:pt x="10716" y="1930"/>
                    <a:pt x="10669" y="1930"/>
                  </a:cubicBezTo>
                  <a:lnTo>
                    <a:pt x="9192" y="1930"/>
                  </a:lnTo>
                  <a:cubicBezTo>
                    <a:pt x="9109" y="1930"/>
                    <a:pt x="9038" y="2013"/>
                    <a:pt x="9038" y="2096"/>
                  </a:cubicBezTo>
                  <a:cubicBezTo>
                    <a:pt x="9038" y="2192"/>
                    <a:pt x="9109" y="2263"/>
                    <a:pt x="9192" y="2263"/>
                  </a:cubicBezTo>
                  <a:lnTo>
                    <a:pt x="10669" y="2263"/>
                  </a:lnTo>
                  <a:cubicBezTo>
                    <a:pt x="10907" y="2263"/>
                    <a:pt x="11086" y="2073"/>
                    <a:pt x="11086" y="1846"/>
                  </a:cubicBezTo>
                  <a:lnTo>
                    <a:pt x="11086" y="418"/>
                  </a:lnTo>
                  <a:cubicBezTo>
                    <a:pt x="11062" y="191"/>
                    <a:pt x="10883" y="1"/>
                    <a:pt x="1064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6" name="Google Shape;546;p16"/>
          <p:cNvGrpSpPr/>
          <p:nvPr/>
        </p:nvGrpSpPr>
        <p:grpSpPr>
          <a:xfrm>
            <a:off x="7698500" y="1682269"/>
            <a:ext cx="3568500" cy="2218556"/>
            <a:chOff x="7698500" y="1682269"/>
            <a:chExt cx="3568500" cy="2218556"/>
          </a:xfrm>
        </p:grpSpPr>
        <p:sp>
          <p:nvSpPr>
            <p:cNvPr id="547" name="Google Shape;547;p16"/>
            <p:cNvSpPr/>
            <p:nvPr/>
          </p:nvSpPr>
          <p:spPr>
            <a:xfrm>
              <a:off x="7698500" y="3368625"/>
              <a:ext cx="3568500" cy="532200"/>
            </a:xfrm>
            <a:prstGeom prst="snip2DiagRect">
              <a:avLst>
                <a:gd name="adj1" fmla="val 50000"/>
                <a:gd name="adj2" fmla="val 50000"/>
              </a:avLst>
            </a:prstGeom>
            <a:solidFill>
              <a:srgbClr val="B70000"/>
            </a:solidFill>
            <a:ln>
              <a:noFill/>
            </a:ln>
          </p:spPr>
          <p:txBody>
            <a:bodyPr spcFirstLastPara="1" wrap="square" lIns="72000" tIns="72000" rIns="72000" bIns="72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Montserrat SemiBold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Cung cấp nền tảng đào tạo nội bộ, các khóa học, chương trình đào tạo và giảng viên trao đổi 24/7</a:t>
              </a:r>
              <a:endParaRPr sz="12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8817508" y="1682269"/>
              <a:ext cx="1330500" cy="1330500"/>
            </a:xfrm>
            <a:prstGeom prst="roundRect">
              <a:avLst>
                <a:gd name="adj" fmla="val 9798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ontserrat Medium"/>
                <a:buNone/>
              </a:pPr>
              <a:endPara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9220408" y="2329895"/>
              <a:ext cx="97938" cy="35267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9089443" y="2060274"/>
              <a:ext cx="786613" cy="574508"/>
            </a:xfrm>
            <a:custGeom>
              <a:avLst/>
              <a:gdLst/>
              <a:ahLst/>
              <a:cxnLst/>
              <a:rect l="l" t="t" r="r" b="b"/>
              <a:pathLst>
                <a:path w="10907" h="7966" extrusionOk="0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9330319" y="2562553"/>
              <a:ext cx="23221" cy="97145"/>
            </a:xfrm>
            <a:custGeom>
              <a:avLst/>
              <a:gdLst/>
              <a:ahLst/>
              <a:cxnLst/>
              <a:rect l="l" t="t" r="r" b="b"/>
              <a:pathLst>
                <a:path w="322" h="1347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9384375" y="2144377"/>
              <a:ext cx="196750" cy="73049"/>
            </a:xfrm>
            <a:custGeom>
              <a:avLst/>
              <a:gdLst/>
              <a:ahLst/>
              <a:cxnLst/>
              <a:rect l="l" t="t" r="r" b="b"/>
              <a:pathLst>
                <a:path w="2728" h="935" extrusionOk="0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9545766" y="2489490"/>
              <a:ext cx="23221" cy="73055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9134515" y="2586640"/>
              <a:ext cx="24159" cy="73056"/>
            </a:xfrm>
            <a:custGeom>
              <a:avLst/>
              <a:gdLst/>
              <a:ahLst/>
              <a:cxnLst/>
              <a:rect l="l" t="t" r="r" b="b"/>
              <a:pathLst>
                <a:path w="335" h="1013" extrusionOk="0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5" name="Google Shape;555;p16"/>
          <p:cNvGrpSpPr/>
          <p:nvPr/>
        </p:nvGrpSpPr>
        <p:grpSpPr>
          <a:xfrm>
            <a:off x="3652291" y="4125694"/>
            <a:ext cx="2628355" cy="2223161"/>
            <a:chOff x="3652291" y="4125694"/>
            <a:chExt cx="2628355" cy="2223161"/>
          </a:xfrm>
        </p:grpSpPr>
        <p:sp>
          <p:nvSpPr>
            <p:cNvPr id="556" name="Google Shape;556;p16"/>
            <p:cNvSpPr/>
            <p:nvPr/>
          </p:nvSpPr>
          <p:spPr>
            <a:xfrm>
              <a:off x="4301156" y="4125694"/>
              <a:ext cx="1330625" cy="1330625"/>
            </a:xfrm>
            <a:prstGeom prst="roundRect">
              <a:avLst>
                <a:gd name="adj" fmla="val 9798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ontserrat Medium"/>
                <a:buNone/>
              </a:pPr>
              <a:endPara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3652291" y="5816605"/>
              <a:ext cx="2628355" cy="532250"/>
            </a:xfrm>
            <a:prstGeom prst="snip2DiagRect">
              <a:avLst>
                <a:gd name="adj1" fmla="val 50000"/>
                <a:gd name="adj2" fmla="val 50000"/>
              </a:avLst>
            </a:prstGeom>
            <a:solidFill>
              <a:srgbClr val="B70000"/>
            </a:solidFill>
            <a:ln>
              <a:noFill/>
            </a:ln>
          </p:spPr>
          <p:txBody>
            <a:bodyPr spcFirstLastPara="1" wrap="square" lIns="72000" tIns="72000" rIns="72000" bIns="72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Montserrat SemiBold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Đảm bảo cam kết chất lượng đầu ra</a:t>
              </a:r>
              <a:endParaRPr sz="12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4606206" y="5111544"/>
              <a:ext cx="23620" cy="97449"/>
            </a:xfrm>
            <a:custGeom>
              <a:avLst/>
              <a:gdLst/>
              <a:ahLst/>
              <a:cxnLst/>
              <a:rect l="l" t="t" r="r" b="b"/>
              <a:pathLst>
                <a:path w="358" h="1477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lnTo>
                    <a:pt x="0" y="1298"/>
                  </a:lnTo>
                  <a:cubicBezTo>
                    <a:pt x="0" y="1405"/>
                    <a:pt x="84" y="1477"/>
                    <a:pt x="179" y="1477"/>
                  </a:cubicBezTo>
                  <a:cubicBezTo>
                    <a:pt x="286" y="1477"/>
                    <a:pt x="358" y="1405"/>
                    <a:pt x="358" y="1298"/>
                  </a:cubicBezTo>
                  <a:lnTo>
                    <a:pt x="358" y="179"/>
                  </a:lnTo>
                  <a:cubicBezTo>
                    <a:pt x="358" y="96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4555138" y="4787855"/>
              <a:ext cx="442318" cy="421138"/>
            </a:xfrm>
            <a:custGeom>
              <a:avLst/>
              <a:gdLst/>
              <a:ahLst/>
              <a:cxnLst/>
              <a:rect l="l" t="t" r="r" b="b"/>
              <a:pathLst>
                <a:path w="6704" h="6383" extrusionOk="0">
                  <a:moveTo>
                    <a:pt x="6192" y="1013"/>
                  </a:moveTo>
                  <a:lnTo>
                    <a:pt x="6275" y="1275"/>
                  </a:lnTo>
                  <a:cubicBezTo>
                    <a:pt x="6287" y="1358"/>
                    <a:pt x="6275" y="1430"/>
                    <a:pt x="6216" y="1489"/>
                  </a:cubicBezTo>
                  <a:lnTo>
                    <a:pt x="6108" y="1596"/>
                  </a:lnTo>
                  <a:lnTo>
                    <a:pt x="5858" y="1334"/>
                  </a:lnTo>
                  <a:lnTo>
                    <a:pt x="6192" y="1013"/>
                  </a:lnTo>
                  <a:close/>
                  <a:moveTo>
                    <a:pt x="1941" y="382"/>
                  </a:moveTo>
                  <a:cubicBezTo>
                    <a:pt x="2251" y="382"/>
                    <a:pt x="2536" y="501"/>
                    <a:pt x="2763" y="727"/>
                  </a:cubicBezTo>
                  <a:cubicBezTo>
                    <a:pt x="2965" y="953"/>
                    <a:pt x="3096" y="1251"/>
                    <a:pt x="3132" y="1573"/>
                  </a:cubicBezTo>
                  <a:cubicBezTo>
                    <a:pt x="3144" y="1692"/>
                    <a:pt x="3156" y="1846"/>
                    <a:pt x="3179" y="2001"/>
                  </a:cubicBezTo>
                  <a:cubicBezTo>
                    <a:pt x="2977" y="1680"/>
                    <a:pt x="2656" y="1430"/>
                    <a:pt x="2239" y="1287"/>
                  </a:cubicBezTo>
                  <a:cubicBezTo>
                    <a:pt x="1947" y="1199"/>
                    <a:pt x="1670" y="1191"/>
                    <a:pt x="1579" y="1191"/>
                  </a:cubicBezTo>
                  <a:cubicBezTo>
                    <a:pt x="1559" y="1191"/>
                    <a:pt x="1548" y="1192"/>
                    <a:pt x="1548" y="1192"/>
                  </a:cubicBezTo>
                  <a:cubicBezTo>
                    <a:pt x="1513" y="1192"/>
                    <a:pt x="1465" y="1204"/>
                    <a:pt x="1429" y="1251"/>
                  </a:cubicBezTo>
                  <a:lnTo>
                    <a:pt x="1108" y="1585"/>
                  </a:lnTo>
                  <a:cubicBezTo>
                    <a:pt x="1036" y="1668"/>
                    <a:pt x="1036" y="1787"/>
                    <a:pt x="1108" y="1846"/>
                  </a:cubicBezTo>
                  <a:cubicBezTo>
                    <a:pt x="1143" y="1882"/>
                    <a:pt x="1191" y="1900"/>
                    <a:pt x="1237" y="1900"/>
                  </a:cubicBezTo>
                  <a:cubicBezTo>
                    <a:pt x="1283" y="1900"/>
                    <a:pt x="1328" y="1882"/>
                    <a:pt x="1358" y="1846"/>
                  </a:cubicBezTo>
                  <a:lnTo>
                    <a:pt x="1632" y="1561"/>
                  </a:lnTo>
                  <a:cubicBezTo>
                    <a:pt x="1870" y="1573"/>
                    <a:pt x="2620" y="1668"/>
                    <a:pt x="2906" y="2299"/>
                  </a:cubicBezTo>
                  <a:cubicBezTo>
                    <a:pt x="2834" y="2763"/>
                    <a:pt x="2417" y="3120"/>
                    <a:pt x="1929" y="3120"/>
                  </a:cubicBezTo>
                  <a:cubicBezTo>
                    <a:pt x="1393" y="3120"/>
                    <a:pt x="941" y="2680"/>
                    <a:pt x="941" y="2144"/>
                  </a:cubicBezTo>
                  <a:cubicBezTo>
                    <a:pt x="941" y="2037"/>
                    <a:pt x="870" y="1966"/>
                    <a:pt x="762" y="1966"/>
                  </a:cubicBezTo>
                  <a:cubicBezTo>
                    <a:pt x="751" y="1966"/>
                    <a:pt x="715" y="1966"/>
                    <a:pt x="703" y="1977"/>
                  </a:cubicBezTo>
                  <a:cubicBezTo>
                    <a:pt x="715" y="1835"/>
                    <a:pt x="751" y="1680"/>
                    <a:pt x="751" y="1573"/>
                  </a:cubicBezTo>
                  <a:cubicBezTo>
                    <a:pt x="774" y="1251"/>
                    <a:pt x="893" y="953"/>
                    <a:pt x="1120" y="727"/>
                  </a:cubicBezTo>
                  <a:cubicBezTo>
                    <a:pt x="1334" y="501"/>
                    <a:pt x="1632" y="382"/>
                    <a:pt x="1941" y="382"/>
                  </a:cubicBezTo>
                  <a:close/>
                  <a:moveTo>
                    <a:pt x="631" y="2442"/>
                  </a:moveTo>
                  <a:cubicBezTo>
                    <a:pt x="703" y="2763"/>
                    <a:pt x="917" y="3049"/>
                    <a:pt x="1179" y="3228"/>
                  </a:cubicBezTo>
                  <a:lnTo>
                    <a:pt x="1179" y="3442"/>
                  </a:lnTo>
                  <a:lnTo>
                    <a:pt x="1167" y="3442"/>
                  </a:lnTo>
                  <a:cubicBezTo>
                    <a:pt x="822" y="3382"/>
                    <a:pt x="572" y="3287"/>
                    <a:pt x="417" y="3216"/>
                  </a:cubicBezTo>
                  <a:cubicBezTo>
                    <a:pt x="405" y="3216"/>
                    <a:pt x="417" y="3204"/>
                    <a:pt x="417" y="3204"/>
                  </a:cubicBezTo>
                  <a:cubicBezTo>
                    <a:pt x="501" y="2989"/>
                    <a:pt x="572" y="2728"/>
                    <a:pt x="631" y="2442"/>
                  </a:cubicBezTo>
                  <a:close/>
                  <a:moveTo>
                    <a:pt x="3239" y="2454"/>
                  </a:moveTo>
                  <a:cubicBezTo>
                    <a:pt x="3275" y="2692"/>
                    <a:pt x="3334" y="2942"/>
                    <a:pt x="3418" y="3144"/>
                  </a:cubicBezTo>
                  <a:lnTo>
                    <a:pt x="3084" y="3454"/>
                  </a:lnTo>
                  <a:cubicBezTo>
                    <a:pt x="3037" y="3478"/>
                    <a:pt x="3001" y="3513"/>
                    <a:pt x="2941" y="3513"/>
                  </a:cubicBezTo>
                  <a:lnTo>
                    <a:pt x="2894" y="3513"/>
                  </a:lnTo>
                  <a:cubicBezTo>
                    <a:pt x="2775" y="3513"/>
                    <a:pt x="2679" y="3418"/>
                    <a:pt x="2679" y="3299"/>
                  </a:cubicBezTo>
                  <a:lnTo>
                    <a:pt x="2679" y="3239"/>
                  </a:lnTo>
                  <a:cubicBezTo>
                    <a:pt x="2953" y="3061"/>
                    <a:pt x="3144" y="2787"/>
                    <a:pt x="3239" y="2454"/>
                  </a:cubicBezTo>
                  <a:close/>
                  <a:moveTo>
                    <a:pt x="2358" y="3418"/>
                  </a:moveTo>
                  <a:cubicBezTo>
                    <a:pt x="2370" y="3525"/>
                    <a:pt x="2429" y="3620"/>
                    <a:pt x="2489" y="3692"/>
                  </a:cubicBezTo>
                  <a:lnTo>
                    <a:pt x="2203" y="3954"/>
                  </a:lnTo>
                  <a:cubicBezTo>
                    <a:pt x="2132" y="4031"/>
                    <a:pt x="2033" y="4070"/>
                    <a:pt x="1934" y="4070"/>
                  </a:cubicBezTo>
                  <a:cubicBezTo>
                    <a:pt x="1834" y="4070"/>
                    <a:pt x="1733" y="4031"/>
                    <a:pt x="1655" y="3954"/>
                  </a:cubicBezTo>
                  <a:lnTo>
                    <a:pt x="1489" y="3799"/>
                  </a:lnTo>
                  <a:cubicBezTo>
                    <a:pt x="1524" y="3740"/>
                    <a:pt x="1536" y="3680"/>
                    <a:pt x="1536" y="3620"/>
                  </a:cubicBezTo>
                  <a:lnTo>
                    <a:pt x="1536" y="3418"/>
                  </a:lnTo>
                  <a:cubicBezTo>
                    <a:pt x="1667" y="3466"/>
                    <a:pt x="1810" y="3478"/>
                    <a:pt x="1941" y="3478"/>
                  </a:cubicBezTo>
                  <a:cubicBezTo>
                    <a:pt x="2084" y="3478"/>
                    <a:pt x="2227" y="3454"/>
                    <a:pt x="2358" y="3418"/>
                  </a:cubicBezTo>
                  <a:close/>
                  <a:moveTo>
                    <a:pt x="1941" y="1"/>
                  </a:moveTo>
                  <a:cubicBezTo>
                    <a:pt x="1120" y="1"/>
                    <a:pt x="465" y="656"/>
                    <a:pt x="393" y="1537"/>
                  </a:cubicBezTo>
                  <a:cubicBezTo>
                    <a:pt x="358" y="1882"/>
                    <a:pt x="239" y="2644"/>
                    <a:pt x="72" y="3061"/>
                  </a:cubicBezTo>
                  <a:cubicBezTo>
                    <a:pt x="0" y="3251"/>
                    <a:pt x="96" y="3454"/>
                    <a:pt x="274" y="3537"/>
                  </a:cubicBezTo>
                  <a:cubicBezTo>
                    <a:pt x="405" y="3597"/>
                    <a:pt x="608" y="3692"/>
                    <a:pt x="893" y="3751"/>
                  </a:cubicBezTo>
                  <a:lnTo>
                    <a:pt x="417" y="3990"/>
                  </a:lnTo>
                  <a:cubicBezTo>
                    <a:pt x="155" y="4121"/>
                    <a:pt x="0" y="4371"/>
                    <a:pt x="0" y="4668"/>
                  </a:cubicBezTo>
                  <a:lnTo>
                    <a:pt x="0" y="6204"/>
                  </a:lnTo>
                  <a:cubicBezTo>
                    <a:pt x="0" y="6311"/>
                    <a:pt x="72" y="6383"/>
                    <a:pt x="179" y="6383"/>
                  </a:cubicBezTo>
                  <a:cubicBezTo>
                    <a:pt x="286" y="6383"/>
                    <a:pt x="358" y="6311"/>
                    <a:pt x="358" y="6204"/>
                  </a:cubicBezTo>
                  <a:lnTo>
                    <a:pt x="358" y="4668"/>
                  </a:lnTo>
                  <a:cubicBezTo>
                    <a:pt x="358" y="4525"/>
                    <a:pt x="453" y="4371"/>
                    <a:pt x="584" y="4311"/>
                  </a:cubicBezTo>
                  <a:lnTo>
                    <a:pt x="1191" y="4013"/>
                  </a:lnTo>
                  <a:lnTo>
                    <a:pt x="1405" y="4216"/>
                  </a:lnTo>
                  <a:cubicBezTo>
                    <a:pt x="1548" y="4347"/>
                    <a:pt x="1739" y="4418"/>
                    <a:pt x="1929" y="4418"/>
                  </a:cubicBezTo>
                  <a:cubicBezTo>
                    <a:pt x="2120" y="4418"/>
                    <a:pt x="2310" y="4347"/>
                    <a:pt x="2453" y="4216"/>
                  </a:cubicBezTo>
                  <a:lnTo>
                    <a:pt x="2822" y="3859"/>
                  </a:lnTo>
                  <a:lnTo>
                    <a:pt x="2929" y="3859"/>
                  </a:lnTo>
                  <a:cubicBezTo>
                    <a:pt x="3084" y="3859"/>
                    <a:pt x="3215" y="3799"/>
                    <a:pt x="3322" y="3692"/>
                  </a:cubicBezTo>
                  <a:lnTo>
                    <a:pt x="5584" y="1561"/>
                  </a:lnTo>
                  <a:lnTo>
                    <a:pt x="5835" y="1811"/>
                  </a:lnTo>
                  <a:lnTo>
                    <a:pt x="3001" y="4656"/>
                  </a:lnTo>
                  <a:cubicBezTo>
                    <a:pt x="2822" y="4835"/>
                    <a:pt x="2715" y="5073"/>
                    <a:pt x="2715" y="5347"/>
                  </a:cubicBezTo>
                  <a:lnTo>
                    <a:pt x="2715" y="6192"/>
                  </a:lnTo>
                  <a:cubicBezTo>
                    <a:pt x="2715" y="6299"/>
                    <a:pt x="2787" y="6371"/>
                    <a:pt x="2894" y="6371"/>
                  </a:cubicBezTo>
                  <a:cubicBezTo>
                    <a:pt x="3001" y="6371"/>
                    <a:pt x="3072" y="6299"/>
                    <a:pt x="3072" y="6192"/>
                  </a:cubicBezTo>
                  <a:lnTo>
                    <a:pt x="3072" y="5371"/>
                  </a:lnTo>
                  <a:cubicBezTo>
                    <a:pt x="3072" y="5204"/>
                    <a:pt x="3132" y="5061"/>
                    <a:pt x="3251" y="4954"/>
                  </a:cubicBezTo>
                  <a:lnTo>
                    <a:pt x="6466" y="1739"/>
                  </a:lnTo>
                  <a:cubicBezTo>
                    <a:pt x="6597" y="1608"/>
                    <a:pt x="6656" y="1394"/>
                    <a:pt x="6608" y="1204"/>
                  </a:cubicBezTo>
                  <a:lnTo>
                    <a:pt x="6513" y="727"/>
                  </a:lnTo>
                  <a:lnTo>
                    <a:pt x="6632" y="608"/>
                  </a:lnTo>
                  <a:cubicBezTo>
                    <a:pt x="6704" y="537"/>
                    <a:pt x="6704" y="430"/>
                    <a:pt x="6644" y="358"/>
                  </a:cubicBezTo>
                  <a:cubicBezTo>
                    <a:pt x="6607" y="321"/>
                    <a:pt x="6560" y="303"/>
                    <a:pt x="6513" y="303"/>
                  </a:cubicBezTo>
                  <a:cubicBezTo>
                    <a:pt x="6470" y="303"/>
                    <a:pt x="6428" y="318"/>
                    <a:pt x="6394" y="346"/>
                  </a:cubicBezTo>
                  <a:lnTo>
                    <a:pt x="3727" y="2858"/>
                  </a:lnTo>
                  <a:cubicBezTo>
                    <a:pt x="3608" y="2430"/>
                    <a:pt x="3501" y="1846"/>
                    <a:pt x="3489" y="1537"/>
                  </a:cubicBezTo>
                  <a:cubicBezTo>
                    <a:pt x="3429" y="656"/>
                    <a:pt x="2751" y="1"/>
                    <a:pt x="19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4888195" y="4480727"/>
              <a:ext cx="486325" cy="407019"/>
            </a:xfrm>
            <a:custGeom>
              <a:avLst/>
              <a:gdLst/>
              <a:ahLst/>
              <a:cxnLst/>
              <a:rect l="l" t="t" r="r" b="b"/>
              <a:pathLst>
                <a:path w="7371" h="616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5275"/>
                  </a:lnTo>
                  <a:cubicBezTo>
                    <a:pt x="1" y="5382"/>
                    <a:pt x="72" y="5454"/>
                    <a:pt x="179" y="5454"/>
                  </a:cubicBezTo>
                  <a:cubicBezTo>
                    <a:pt x="286" y="5454"/>
                    <a:pt x="358" y="5382"/>
                    <a:pt x="358" y="5275"/>
                  </a:cubicBezTo>
                  <a:lnTo>
                    <a:pt x="358" y="560"/>
                  </a:lnTo>
                  <a:cubicBezTo>
                    <a:pt x="358" y="441"/>
                    <a:pt x="453" y="358"/>
                    <a:pt x="572" y="358"/>
                  </a:cubicBezTo>
                  <a:lnTo>
                    <a:pt x="6787" y="358"/>
                  </a:lnTo>
                  <a:cubicBezTo>
                    <a:pt x="6906" y="358"/>
                    <a:pt x="7002" y="441"/>
                    <a:pt x="7002" y="560"/>
                  </a:cubicBezTo>
                  <a:lnTo>
                    <a:pt x="7002" y="5608"/>
                  </a:lnTo>
                  <a:cubicBezTo>
                    <a:pt x="7002" y="5728"/>
                    <a:pt x="6906" y="5811"/>
                    <a:pt x="6787" y="5811"/>
                  </a:cubicBezTo>
                  <a:lnTo>
                    <a:pt x="2191" y="5811"/>
                  </a:lnTo>
                  <a:cubicBezTo>
                    <a:pt x="2084" y="5811"/>
                    <a:pt x="2013" y="5894"/>
                    <a:pt x="2013" y="5989"/>
                  </a:cubicBezTo>
                  <a:cubicBezTo>
                    <a:pt x="2013" y="6097"/>
                    <a:pt x="2084" y="6168"/>
                    <a:pt x="2191" y="6168"/>
                  </a:cubicBezTo>
                  <a:lnTo>
                    <a:pt x="6787" y="6168"/>
                  </a:lnTo>
                  <a:cubicBezTo>
                    <a:pt x="7097" y="6168"/>
                    <a:pt x="7359" y="5918"/>
                    <a:pt x="7359" y="5608"/>
                  </a:cubicBezTo>
                  <a:lnTo>
                    <a:pt x="7359" y="560"/>
                  </a:lnTo>
                  <a:cubicBezTo>
                    <a:pt x="7371" y="251"/>
                    <a:pt x="7097" y="1"/>
                    <a:pt x="6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5002931" y="4532587"/>
              <a:ext cx="282057" cy="280473"/>
            </a:xfrm>
            <a:custGeom>
              <a:avLst/>
              <a:gdLst/>
              <a:ahLst/>
              <a:cxnLst/>
              <a:rect l="l" t="t" r="r" b="b"/>
              <a:pathLst>
                <a:path w="4275" h="4251" extrusionOk="0">
                  <a:moveTo>
                    <a:pt x="1953" y="739"/>
                  </a:moveTo>
                  <a:cubicBezTo>
                    <a:pt x="2322" y="739"/>
                    <a:pt x="2655" y="882"/>
                    <a:pt x="2917" y="1084"/>
                  </a:cubicBezTo>
                  <a:lnTo>
                    <a:pt x="1822" y="2179"/>
                  </a:lnTo>
                  <a:cubicBezTo>
                    <a:pt x="1750" y="2263"/>
                    <a:pt x="1750" y="2382"/>
                    <a:pt x="1822" y="2441"/>
                  </a:cubicBezTo>
                  <a:cubicBezTo>
                    <a:pt x="1845" y="2465"/>
                    <a:pt x="1905" y="2501"/>
                    <a:pt x="1953" y="2501"/>
                  </a:cubicBezTo>
                  <a:cubicBezTo>
                    <a:pt x="2000" y="2501"/>
                    <a:pt x="2048" y="2477"/>
                    <a:pt x="2084" y="2441"/>
                  </a:cubicBezTo>
                  <a:lnTo>
                    <a:pt x="2643" y="1882"/>
                  </a:lnTo>
                  <a:cubicBezTo>
                    <a:pt x="2715" y="2001"/>
                    <a:pt x="2762" y="2155"/>
                    <a:pt x="2762" y="2298"/>
                  </a:cubicBezTo>
                  <a:cubicBezTo>
                    <a:pt x="2762" y="2739"/>
                    <a:pt x="2405" y="3096"/>
                    <a:pt x="1965" y="3096"/>
                  </a:cubicBezTo>
                  <a:cubicBezTo>
                    <a:pt x="1536" y="3096"/>
                    <a:pt x="1179" y="2739"/>
                    <a:pt x="1179" y="2298"/>
                  </a:cubicBezTo>
                  <a:cubicBezTo>
                    <a:pt x="1179" y="1870"/>
                    <a:pt x="1536" y="1513"/>
                    <a:pt x="1965" y="1513"/>
                  </a:cubicBezTo>
                  <a:cubicBezTo>
                    <a:pt x="2072" y="1513"/>
                    <a:pt x="2143" y="1441"/>
                    <a:pt x="2143" y="1334"/>
                  </a:cubicBezTo>
                  <a:cubicBezTo>
                    <a:pt x="2143" y="1227"/>
                    <a:pt x="2072" y="1155"/>
                    <a:pt x="1965" y="1155"/>
                  </a:cubicBezTo>
                  <a:cubicBezTo>
                    <a:pt x="1334" y="1155"/>
                    <a:pt x="822" y="1679"/>
                    <a:pt x="822" y="2298"/>
                  </a:cubicBezTo>
                  <a:cubicBezTo>
                    <a:pt x="822" y="2941"/>
                    <a:pt x="1345" y="3453"/>
                    <a:pt x="1965" y="3453"/>
                  </a:cubicBezTo>
                  <a:cubicBezTo>
                    <a:pt x="2607" y="3453"/>
                    <a:pt x="3119" y="2929"/>
                    <a:pt x="3119" y="2298"/>
                  </a:cubicBezTo>
                  <a:cubicBezTo>
                    <a:pt x="3119" y="2060"/>
                    <a:pt x="3036" y="1822"/>
                    <a:pt x="2893" y="1632"/>
                  </a:cubicBezTo>
                  <a:lnTo>
                    <a:pt x="3191" y="1334"/>
                  </a:lnTo>
                  <a:cubicBezTo>
                    <a:pt x="3381" y="1608"/>
                    <a:pt x="3512" y="1953"/>
                    <a:pt x="3512" y="2310"/>
                  </a:cubicBezTo>
                  <a:cubicBezTo>
                    <a:pt x="3512" y="3168"/>
                    <a:pt x="2822" y="3870"/>
                    <a:pt x="1953" y="3870"/>
                  </a:cubicBezTo>
                  <a:cubicBezTo>
                    <a:pt x="1095" y="3870"/>
                    <a:pt x="393" y="3168"/>
                    <a:pt x="393" y="2310"/>
                  </a:cubicBezTo>
                  <a:cubicBezTo>
                    <a:pt x="393" y="1441"/>
                    <a:pt x="1095" y="739"/>
                    <a:pt x="1953" y="739"/>
                  </a:cubicBezTo>
                  <a:close/>
                  <a:moveTo>
                    <a:pt x="3500" y="0"/>
                  </a:moveTo>
                  <a:cubicBezTo>
                    <a:pt x="3393" y="0"/>
                    <a:pt x="3322" y="72"/>
                    <a:pt x="3322" y="179"/>
                  </a:cubicBezTo>
                  <a:lnTo>
                    <a:pt x="3322" y="679"/>
                  </a:lnTo>
                  <a:lnTo>
                    <a:pt x="3179" y="834"/>
                  </a:lnTo>
                  <a:cubicBezTo>
                    <a:pt x="2846" y="548"/>
                    <a:pt x="2417" y="381"/>
                    <a:pt x="1941" y="381"/>
                  </a:cubicBezTo>
                  <a:cubicBezTo>
                    <a:pt x="869" y="381"/>
                    <a:pt x="0" y="1251"/>
                    <a:pt x="0" y="2322"/>
                  </a:cubicBezTo>
                  <a:cubicBezTo>
                    <a:pt x="0" y="3394"/>
                    <a:pt x="869" y="4251"/>
                    <a:pt x="1941" y="4251"/>
                  </a:cubicBezTo>
                  <a:cubicBezTo>
                    <a:pt x="3012" y="4251"/>
                    <a:pt x="3870" y="3394"/>
                    <a:pt x="3870" y="2322"/>
                  </a:cubicBezTo>
                  <a:cubicBezTo>
                    <a:pt x="3870" y="1858"/>
                    <a:pt x="3715" y="1429"/>
                    <a:pt x="3429" y="1084"/>
                  </a:cubicBezTo>
                  <a:lnTo>
                    <a:pt x="3572" y="941"/>
                  </a:lnTo>
                  <a:lnTo>
                    <a:pt x="4084" y="941"/>
                  </a:lnTo>
                  <a:cubicBezTo>
                    <a:pt x="4191" y="941"/>
                    <a:pt x="4262" y="858"/>
                    <a:pt x="4262" y="751"/>
                  </a:cubicBezTo>
                  <a:cubicBezTo>
                    <a:pt x="4262" y="655"/>
                    <a:pt x="4191" y="584"/>
                    <a:pt x="4084" y="584"/>
                  </a:cubicBezTo>
                  <a:lnTo>
                    <a:pt x="3929" y="584"/>
                  </a:lnTo>
                  <a:lnTo>
                    <a:pt x="4203" y="310"/>
                  </a:lnTo>
                  <a:cubicBezTo>
                    <a:pt x="4274" y="239"/>
                    <a:pt x="4274" y="120"/>
                    <a:pt x="4203" y="60"/>
                  </a:cubicBezTo>
                  <a:cubicBezTo>
                    <a:pt x="4167" y="24"/>
                    <a:pt x="4120" y="6"/>
                    <a:pt x="4073" y="6"/>
                  </a:cubicBezTo>
                  <a:cubicBezTo>
                    <a:pt x="4027" y="6"/>
                    <a:pt x="3983" y="24"/>
                    <a:pt x="3953" y="60"/>
                  </a:cubicBezTo>
                  <a:lnTo>
                    <a:pt x="3679" y="322"/>
                  </a:lnTo>
                  <a:lnTo>
                    <a:pt x="3679" y="179"/>
                  </a:lnTo>
                  <a:cubicBezTo>
                    <a:pt x="3679" y="72"/>
                    <a:pt x="3608" y="0"/>
                    <a:pt x="3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2" name="Google Shape;562;p16"/>
          <p:cNvGrpSpPr/>
          <p:nvPr/>
        </p:nvGrpSpPr>
        <p:grpSpPr>
          <a:xfrm>
            <a:off x="6538146" y="4125694"/>
            <a:ext cx="2628355" cy="2223161"/>
            <a:chOff x="6538146" y="4125694"/>
            <a:chExt cx="2628355" cy="2223161"/>
          </a:xfrm>
        </p:grpSpPr>
        <p:sp>
          <p:nvSpPr>
            <p:cNvPr id="563" name="Google Shape;563;p16"/>
            <p:cNvSpPr/>
            <p:nvPr/>
          </p:nvSpPr>
          <p:spPr>
            <a:xfrm>
              <a:off x="6538146" y="5816605"/>
              <a:ext cx="2628355" cy="532250"/>
            </a:xfrm>
            <a:prstGeom prst="snip2DiagRect">
              <a:avLst>
                <a:gd name="adj1" fmla="val 50000"/>
                <a:gd name="adj2" fmla="val 50000"/>
              </a:avLst>
            </a:prstGeom>
            <a:solidFill>
              <a:srgbClr val="B70000"/>
            </a:solidFill>
            <a:ln>
              <a:noFill/>
            </a:ln>
          </p:spPr>
          <p:txBody>
            <a:bodyPr spcFirstLastPara="1" wrap="square" lIns="72000" tIns="72000" rIns="72000" bIns="72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Montserrat SemiBold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Được ghi nhận các đề xuất/ đưa ra ý kiến để cải thiện trải nghiệm khóa học</a:t>
              </a:r>
              <a:endParaRPr sz="12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7187011" y="4125694"/>
              <a:ext cx="1330625" cy="1330625"/>
            </a:xfrm>
            <a:prstGeom prst="roundRect">
              <a:avLst>
                <a:gd name="adj" fmla="val 9798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ontserrat Medium"/>
                <a:buNone/>
              </a:pPr>
              <a:endPara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7525459" y="4505544"/>
              <a:ext cx="622059" cy="619742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7731974" y="4546595"/>
              <a:ext cx="373765" cy="356353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7842348" y="4613603"/>
              <a:ext cx="169568" cy="206581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6"/>
            <p:cNvSpPr/>
            <p:nvPr/>
          </p:nvSpPr>
          <p:spPr>
            <a:xfrm>
              <a:off x="7939283" y="4736426"/>
              <a:ext cx="205853" cy="204395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11667" y="-83672"/>
            <a:ext cx="12640676" cy="7017872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54"/>
          <p:cNvSpPr txBox="1"/>
          <p:nvPr/>
        </p:nvSpPr>
        <p:spPr>
          <a:xfrm>
            <a:off x="3505200" y="200397"/>
            <a:ext cx="4572000" cy="1067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Montserrat"/>
              <a:buNone/>
            </a:pPr>
            <a:endParaRPr sz="60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1" name="Google Shape;931;p54"/>
          <p:cNvSpPr txBox="1"/>
          <p:nvPr/>
        </p:nvSpPr>
        <p:spPr>
          <a:xfrm>
            <a:off x="6441399" y="1728935"/>
            <a:ext cx="1202700" cy="1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Montserrat"/>
              <a:buNone/>
            </a:pPr>
            <a:endParaRPr sz="60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2" name="Google Shape;932;p54"/>
          <p:cNvSpPr txBox="1"/>
          <p:nvPr/>
        </p:nvSpPr>
        <p:spPr>
          <a:xfrm>
            <a:off x="7643975" y="1830027"/>
            <a:ext cx="308264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</a:pPr>
            <a:endParaRPr sz="22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3" name="Google Shape;933;p54"/>
          <p:cNvSpPr txBox="1"/>
          <p:nvPr/>
        </p:nvSpPr>
        <p:spPr>
          <a:xfrm>
            <a:off x="1088349" y="441939"/>
            <a:ext cx="107061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Các cách tương tác, làm việc, chuẩn đầu ra</a:t>
            </a:r>
            <a:endParaRPr sz="32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34" name="Google Shape;934;p54"/>
          <p:cNvSpPr/>
          <p:nvPr/>
        </p:nvSpPr>
        <p:spPr>
          <a:xfrm>
            <a:off x="1056736" y="1237661"/>
            <a:ext cx="3254302" cy="501827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54"/>
          <p:cNvSpPr/>
          <p:nvPr/>
        </p:nvSpPr>
        <p:spPr>
          <a:xfrm rot="5400000">
            <a:off x="710395" y="553259"/>
            <a:ext cx="380454" cy="312228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54"/>
          <p:cNvSpPr/>
          <p:nvPr/>
        </p:nvSpPr>
        <p:spPr>
          <a:xfrm rot="5400000">
            <a:off x="1846436" y="1477204"/>
            <a:ext cx="1819846" cy="1819846"/>
          </a:xfrm>
          <a:prstGeom prst="donut">
            <a:avLst>
              <a:gd name="adj" fmla="val 1107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54"/>
          <p:cNvSpPr txBox="1"/>
          <p:nvPr/>
        </p:nvSpPr>
        <p:spPr>
          <a:xfrm>
            <a:off x="2184977" y="2135942"/>
            <a:ext cx="1481305" cy="553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100%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54"/>
          <p:cNvSpPr txBox="1"/>
          <p:nvPr/>
        </p:nvSpPr>
        <p:spPr>
          <a:xfrm>
            <a:off x="1144515" y="3505997"/>
            <a:ext cx="3078744" cy="264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Học viên sẽ được tạo cơ hội tương tác trực tiếp với học viên trong lớp, trợ giảng/ giảng viên đứng lớp. Tham gia các dự án thực tế tại doanh nghiệp</a:t>
            </a:r>
            <a:endParaRPr sz="14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Sau khi kết thúc khóa học, kinh nghiệm sẽ được ghi trực tiếp vào CV của các học viên</a:t>
            </a:r>
            <a:endParaRPr sz="14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39" name="Google Shape;939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11817" y="1237661"/>
            <a:ext cx="6787728" cy="5018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11667" y="-83672"/>
            <a:ext cx="12640676" cy="7017872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55"/>
          <p:cNvSpPr txBox="1"/>
          <p:nvPr/>
        </p:nvSpPr>
        <p:spPr>
          <a:xfrm>
            <a:off x="3434126" y="37599"/>
            <a:ext cx="4572000" cy="1067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Montserrat"/>
              <a:buNone/>
            </a:pPr>
            <a:endParaRPr sz="60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46" name="Google Shape;946;p55"/>
          <p:cNvGrpSpPr/>
          <p:nvPr/>
        </p:nvGrpSpPr>
        <p:grpSpPr>
          <a:xfrm>
            <a:off x="1293445" y="203561"/>
            <a:ext cx="7415549" cy="999075"/>
            <a:chOff x="3110340" y="2214345"/>
            <a:chExt cx="7415549" cy="999075"/>
          </a:xfrm>
        </p:grpSpPr>
        <p:sp>
          <p:nvSpPr>
            <p:cNvPr id="947" name="Google Shape;947;p55"/>
            <p:cNvSpPr txBox="1"/>
            <p:nvPr/>
          </p:nvSpPr>
          <p:spPr>
            <a:xfrm>
              <a:off x="3136269" y="2214345"/>
              <a:ext cx="7389620" cy="989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Montserrat"/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Cam kết việc làm sau tốt nghiệp</a:t>
              </a:r>
              <a:endParaRPr sz="3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48" name="Google Shape;948;p55"/>
            <p:cNvSpPr txBox="1"/>
            <p:nvPr/>
          </p:nvSpPr>
          <p:spPr>
            <a:xfrm>
              <a:off x="3110340" y="2672820"/>
              <a:ext cx="2985659" cy="54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1968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Noto Sans Symbol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9" name="Google Shape;949;p55"/>
          <p:cNvSpPr/>
          <p:nvPr/>
        </p:nvSpPr>
        <p:spPr>
          <a:xfrm>
            <a:off x="867795" y="111556"/>
            <a:ext cx="8158234" cy="541938"/>
          </a:xfrm>
          <a:custGeom>
            <a:avLst/>
            <a:gdLst/>
            <a:ahLst/>
            <a:cxnLst/>
            <a:rect l="l" t="t" r="r" b="b"/>
            <a:pathLst>
              <a:path w="2125345" h="525780" extrusionOk="0">
                <a:moveTo>
                  <a:pt x="2124964" y="525170"/>
                </a:moveTo>
                <a:lnTo>
                  <a:pt x="0" y="525170"/>
                </a:lnTo>
                <a:lnTo>
                  <a:pt x="0" y="0"/>
                </a:lnTo>
                <a:lnTo>
                  <a:pt x="2124964" y="0"/>
                </a:lnTo>
                <a:lnTo>
                  <a:pt x="2124964" y="52517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1" i="0" u="none" strike="noStrike" cap="non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950" name="Google Shape;950;p55"/>
          <p:cNvGrpSpPr/>
          <p:nvPr/>
        </p:nvGrpSpPr>
        <p:grpSpPr>
          <a:xfrm>
            <a:off x="6286621" y="1013700"/>
            <a:ext cx="5957134" cy="4779098"/>
            <a:chOff x="5531481" y="1200320"/>
            <a:chExt cx="5957134" cy="4779098"/>
          </a:xfrm>
        </p:grpSpPr>
        <p:grpSp>
          <p:nvGrpSpPr>
            <p:cNvPr id="951" name="Google Shape;951;p55"/>
            <p:cNvGrpSpPr/>
            <p:nvPr/>
          </p:nvGrpSpPr>
          <p:grpSpPr>
            <a:xfrm>
              <a:off x="6441399" y="1728935"/>
              <a:ext cx="5047216" cy="1138800"/>
              <a:chOff x="6839984" y="2148215"/>
              <a:chExt cx="5047216" cy="1138800"/>
            </a:xfrm>
          </p:grpSpPr>
          <p:sp>
            <p:nvSpPr>
              <p:cNvPr id="952" name="Google Shape;952;p55"/>
              <p:cNvSpPr txBox="1"/>
              <p:nvPr/>
            </p:nvSpPr>
            <p:spPr>
              <a:xfrm>
                <a:off x="6839984" y="2148215"/>
                <a:ext cx="1202700" cy="113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000"/>
                  <a:buFont typeface="Montserrat"/>
                  <a:buNone/>
                </a:pPr>
                <a:endParaRPr sz="6000" b="1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953" name="Google Shape;953;p55"/>
              <p:cNvGrpSpPr/>
              <p:nvPr/>
            </p:nvGrpSpPr>
            <p:grpSpPr>
              <a:xfrm>
                <a:off x="8042558" y="2249307"/>
                <a:ext cx="3844642" cy="936617"/>
                <a:chOff x="8042558" y="2276802"/>
                <a:chExt cx="3844642" cy="936617"/>
              </a:xfrm>
            </p:grpSpPr>
            <p:sp>
              <p:nvSpPr>
                <p:cNvPr id="954" name="Google Shape;954;p55"/>
                <p:cNvSpPr txBox="1"/>
                <p:nvPr/>
              </p:nvSpPr>
              <p:spPr>
                <a:xfrm>
                  <a:off x="8042560" y="2276802"/>
                  <a:ext cx="3082640" cy="55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rm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2000"/>
                    <a:buFont typeface="Montserrat"/>
                    <a:buNone/>
                  </a:pPr>
                  <a:endParaRPr sz="2200" b="1" i="0" u="none" strike="noStrike" cap="non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955" name="Google Shape;955;p55"/>
                <p:cNvSpPr txBox="1"/>
                <p:nvPr/>
              </p:nvSpPr>
              <p:spPr>
                <a:xfrm>
                  <a:off x="8042558" y="2672819"/>
                  <a:ext cx="3844642" cy="540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400"/>
                    <a:buFont typeface="Montserrat"/>
                    <a:buNone/>
                  </a:pPr>
                  <a:endParaRPr sz="1600" b="0" i="0" u="none" strike="noStrike" cap="non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sp>
          <p:nvSpPr>
            <p:cNvPr id="956" name="Google Shape;956;p55"/>
            <p:cNvSpPr/>
            <p:nvPr/>
          </p:nvSpPr>
          <p:spPr>
            <a:xfrm>
              <a:off x="5531485" y="1200320"/>
              <a:ext cx="5554500" cy="113880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957" name="Google Shape;957;p55"/>
            <p:cNvSpPr/>
            <p:nvPr/>
          </p:nvSpPr>
          <p:spPr>
            <a:xfrm>
              <a:off x="5531482" y="2521296"/>
              <a:ext cx="2644849" cy="1966415"/>
            </a:xfrm>
            <a:prstGeom prst="rect">
              <a:avLst/>
            </a:prstGeom>
            <a:solidFill>
              <a:schemeClr val="dk2">
                <a:alpha val="80000"/>
              </a:scheme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19685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8" name="Google Shape;958;p55"/>
            <p:cNvSpPr/>
            <p:nvPr/>
          </p:nvSpPr>
          <p:spPr>
            <a:xfrm>
              <a:off x="8395409" y="2509664"/>
              <a:ext cx="2690435" cy="1966415"/>
            </a:xfrm>
            <a:prstGeom prst="rect">
              <a:avLst/>
            </a:prstGeom>
            <a:solidFill>
              <a:schemeClr val="dk2">
                <a:alpha val="80000"/>
              </a:scheme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Khóa học lập trình viên làm việc tại Nhật Bản</a:t>
              </a:r>
              <a:endPara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9" name="Google Shape;959;p55"/>
            <p:cNvSpPr/>
            <p:nvPr/>
          </p:nvSpPr>
          <p:spPr>
            <a:xfrm>
              <a:off x="5531481" y="4660440"/>
              <a:ext cx="2644850" cy="1318978"/>
            </a:xfrm>
            <a:prstGeom prst="rect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400" b="0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Mức</a:t>
              </a:r>
              <a:r>
                <a:rPr lang="en-US" sz="14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thu</a:t>
              </a:r>
              <a:r>
                <a:rPr lang="en-US" sz="14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nhập</a:t>
              </a:r>
              <a:r>
                <a:rPr lang="en-US" sz="14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khởi</a:t>
              </a:r>
              <a:r>
                <a:rPr lang="en-US" sz="14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điểm</a:t>
              </a:r>
              <a:r>
                <a:rPr lang="en-US" sz="14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của</a:t>
              </a:r>
              <a:r>
                <a:rPr lang="en-US" sz="14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một</a:t>
              </a:r>
              <a:r>
                <a:rPr lang="en-US" sz="14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lập</a:t>
              </a:r>
              <a:r>
                <a:rPr lang="en-US" sz="14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trình</a:t>
              </a:r>
              <a:r>
                <a:rPr lang="en-US" sz="14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viên</a:t>
              </a:r>
              <a:r>
                <a:rPr lang="en-US" sz="14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có</a:t>
              </a:r>
              <a:r>
                <a:rPr lang="en-US" sz="14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thể</a:t>
              </a:r>
              <a:r>
                <a:rPr lang="en-US" sz="14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lên</a:t>
              </a:r>
              <a:r>
                <a:rPr lang="en-US" sz="14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tới</a:t>
              </a:r>
              <a:r>
                <a:rPr lang="en-US" sz="14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12.000.000 VNĐ/</a:t>
              </a:r>
              <a:r>
                <a:rPr lang="en-US" sz="14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tháng</a:t>
              </a:r>
              <a:r>
                <a:rPr lang="en-US" sz="14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55"/>
            <p:cNvSpPr/>
            <p:nvPr/>
          </p:nvSpPr>
          <p:spPr>
            <a:xfrm>
              <a:off x="8395410" y="4669220"/>
              <a:ext cx="2690400" cy="1301400"/>
            </a:xfrm>
            <a:prstGeom prst="rect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400" b="0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Mức</a:t>
              </a:r>
              <a:r>
                <a:rPr lang="en-US" sz="14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thu</a:t>
              </a:r>
              <a:r>
                <a:rPr lang="en-US" sz="14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nhập</a:t>
              </a:r>
              <a:r>
                <a:rPr lang="en-US" sz="14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khởi</a:t>
              </a:r>
              <a:r>
                <a:rPr lang="en-US" sz="14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điểm</a:t>
              </a:r>
              <a:r>
                <a:rPr lang="en-US" sz="14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của</a:t>
              </a:r>
              <a:r>
                <a:rPr lang="en-US" sz="14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một</a:t>
              </a:r>
              <a:r>
                <a:rPr lang="en-US" sz="14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lập</a:t>
              </a:r>
              <a:r>
                <a:rPr lang="en-US" sz="14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trình</a:t>
              </a:r>
              <a:r>
                <a:rPr lang="en-US" sz="14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viên</a:t>
              </a:r>
              <a:r>
                <a:rPr lang="en-US" sz="14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có</a:t>
              </a:r>
              <a:r>
                <a:rPr lang="en-US" sz="14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thể</a:t>
              </a:r>
              <a:r>
                <a:rPr lang="en-US" sz="14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lên</a:t>
              </a:r>
              <a:r>
                <a:rPr lang="en-US" sz="14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b="0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tới</a:t>
              </a:r>
              <a:r>
                <a:rPr lang="en-US" sz="1400" b="0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 b="1" i="0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20 – 25 man/</a:t>
              </a:r>
              <a:r>
                <a:rPr lang="en-US" sz="14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tháng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55"/>
            <p:cNvSpPr txBox="1"/>
            <p:nvPr/>
          </p:nvSpPr>
          <p:spPr>
            <a:xfrm>
              <a:off x="7132861" y="1690961"/>
              <a:ext cx="2143703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CÁC KHÓA HỌC LẬP TRÌNH</a:t>
              </a:r>
              <a:endParaRPr sz="1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962" name="Google Shape;962;p55"/>
          <p:cNvGrpSpPr/>
          <p:nvPr/>
        </p:nvGrpSpPr>
        <p:grpSpPr>
          <a:xfrm>
            <a:off x="216873" y="1518946"/>
            <a:ext cx="4845779" cy="4472734"/>
            <a:chOff x="547494" y="1748189"/>
            <a:chExt cx="4845779" cy="4472734"/>
          </a:xfrm>
        </p:grpSpPr>
        <p:sp>
          <p:nvSpPr>
            <p:cNvPr id="963" name="Google Shape;963;p55"/>
            <p:cNvSpPr txBox="1"/>
            <p:nvPr/>
          </p:nvSpPr>
          <p:spPr>
            <a:xfrm>
              <a:off x="1394603" y="1748189"/>
              <a:ext cx="3930600" cy="13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BE4D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Cam kết giới thiệu việc làm</a:t>
              </a:r>
              <a:endParaRPr sz="1600" b="1" i="0" u="none" strike="noStrike" cap="none">
                <a:solidFill>
                  <a:srgbClr val="FBE4D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Rikei Academy cam kết giới thiệu việc làm cho học viên trong vòng 45 ngày kể từ ngày học viên nhận được chứng chỉ do học viện cung cấp </a:t>
              </a:r>
              <a:endPara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64" name="Google Shape;964;p55"/>
            <p:cNvSpPr txBox="1"/>
            <p:nvPr/>
          </p:nvSpPr>
          <p:spPr>
            <a:xfrm>
              <a:off x="1381113" y="3441231"/>
              <a:ext cx="3957600" cy="114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BE4D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Cam kết hỗ trợ tìm việc làm</a:t>
              </a:r>
              <a:endParaRPr sz="1600" b="1" i="0" u="none" strike="noStrike" cap="none">
                <a:solidFill>
                  <a:srgbClr val="FBE4D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Học viên được tư vấn, hướng dẫn trong suốt quá trình lựa chọn, ứng tuyển, phỏng vấn tại doanh nghiệp</a:t>
              </a:r>
              <a:endPara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65" name="Google Shape;965;p55"/>
            <p:cNvSpPr txBox="1"/>
            <p:nvPr/>
          </p:nvSpPr>
          <p:spPr>
            <a:xfrm>
              <a:off x="1435673" y="4858923"/>
              <a:ext cx="3957600" cy="13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BE4D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Yêu cầu của học viện</a:t>
              </a:r>
              <a:endParaRPr sz="1600" b="1" i="0" u="none" strike="noStrike" cap="none">
                <a:solidFill>
                  <a:srgbClr val="FBE4D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Rikkei Academy chỉ cam kết giới thiệu việc làm khi học viên thực hiện đúng những yêu cầu, nghĩa vụ trong học tập và nội quy lớp học</a:t>
              </a:r>
              <a:endPara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966" name="Google Shape;966;p55" descr="Books on shelf with solid fill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2156" y="2249616"/>
              <a:ext cx="461610" cy="4616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7" name="Google Shape;967;p55"/>
            <p:cNvSpPr/>
            <p:nvPr/>
          </p:nvSpPr>
          <p:spPr>
            <a:xfrm>
              <a:off x="547494" y="2128773"/>
              <a:ext cx="703296" cy="703296"/>
            </a:xfrm>
            <a:prstGeom prst="donut">
              <a:avLst>
                <a:gd name="adj" fmla="val 3939"/>
              </a:avLst>
            </a:prstGeom>
            <a:gradFill>
              <a:gsLst>
                <a:gs pos="0">
                  <a:schemeClr val="accent1"/>
                </a:gs>
                <a:gs pos="2000">
                  <a:schemeClr val="accent1"/>
                </a:gs>
                <a:gs pos="81000">
                  <a:srgbClr val="D8E2F3"/>
                </a:gs>
                <a:gs pos="100000">
                  <a:srgbClr val="D8E2F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68" name="Google Shape;968;p55" descr="Computer with solid fil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31916" y="3873690"/>
              <a:ext cx="461610" cy="461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55" descr="Group of women with solid fill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06885" y="4976458"/>
              <a:ext cx="469824" cy="469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0" name="Google Shape;970;p55"/>
            <p:cNvSpPr/>
            <p:nvPr/>
          </p:nvSpPr>
          <p:spPr>
            <a:xfrm>
              <a:off x="590149" y="3632903"/>
              <a:ext cx="703200" cy="703200"/>
            </a:xfrm>
            <a:prstGeom prst="donut">
              <a:avLst>
                <a:gd name="adj" fmla="val 3939"/>
              </a:avLst>
            </a:prstGeom>
            <a:gradFill>
              <a:gsLst>
                <a:gs pos="0">
                  <a:schemeClr val="accent1"/>
                </a:gs>
                <a:gs pos="2000">
                  <a:schemeClr val="accent1"/>
                </a:gs>
                <a:gs pos="81000">
                  <a:srgbClr val="D8E2F3"/>
                </a:gs>
                <a:gs pos="100000">
                  <a:srgbClr val="D8E2F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55"/>
            <p:cNvSpPr/>
            <p:nvPr/>
          </p:nvSpPr>
          <p:spPr>
            <a:xfrm>
              <a:off x="590149" y="4903534"/>
              <a:ext cx="703296" cy="703296"/>
            </a:xfrm>
            <a:prstGeom prst="donut">
              <a:avLst>
                <a:gd name="adj" fmla="val 3939"/>
              </a:avLst>
            </a:prstGeom>
            <a:gradFill>
              <a:gsLst>
                <a:gs pos="0">
                  <a:schemeClr val="accent1"/>
                </a:gs>
                <a:gs pos="2000">
                  <a:schemeClr val="accent1"/>
                </a:gs>
                <a:gs pos="81000">
                  <a:srgbClr val="D8E2F3"/>
                </a:gs>
                <a:gs pos="100000">
                  <a:srgbClr val="D8E2F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72" name="Google Shape;972;p55"/>
            <p:cNvCxnSpPr/>
            <p:nvPr/>
          </p:nvCxnSpPr>
          <p:spPr>
            <a:xfrm>
              <a:off x="1503634" y="3245183"/>
              <a:ext cx="35355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55"/>
            <p:cNvCxnSpPr/>
            <p:nvPr/>
          </p:nvCxnSpPr>
          <p:spPr>
            <a:xfrm>
              <a:off x="1503647" y="4783736"/>
              <a:ext cx="35355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74" name="Google Shape;974;p55"/>
          <p:cNvSpPr txBox="1"/>
          <p:nvPr/>
        </p:nvSpPr>
        <p:spPr>
          <a:xfrm>
            <a:off x="6286621" y="2853182"/>
            <a:ext cx="254134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Khóa học lập trình viên làm việc tại Việt Nam</a:t>
            </a:r>
            <a:endParaRPr sz="20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9" name="Google Shape;979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11667" y="-83672"/>
            <a:ext cx="12640676" cy="7017872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56"/>
          <p:cNvSpPr txBox="1"/>
          <p:nvPr/>
        </p:nvSpPr>
        <p:spPr>
          <a:xfrm>
            <a:off x="3505200" y="200397"/>
            <a:ext cx="4572000" cy="1067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Montserrat"/>
              <a:buNone/>
            </a:pPr>
            <a:endParaRPr sz="60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81" name="Google Shape;981;p56"/>
          <p:cNvGrpSpPr/>
          <p:nvPr/>
        </p:nvGrpSpPr>
        <p:grpSpPr>
          <a:xfrm>
            <a:off x="6441399" y="1867321"/>
            <a:ext cx="5047216" cy="1138800"/>
            <a:chOff x="6839984" y="2148215"/>
            <a:chExt cx="5047216" cy="1138800"/>
          </a:xfrm>
        </p:grpSpPr>
        <p:sp>
          <p:nvSpPr>
            <p:cNvPr id="982" name="Google Shape;982;p56"/>
            <p:cNvSpPr txBox="1"/>
            <p:nvPr/>
          </p:nvSpPr>
          <p:spPr>
            <a:xfrm>
              <a:off x="6839984" y="2148215"/>
              <a:ext cx="1202700" cy="11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000"/>
                <a:buFont typeface="Montserrat"/>
                <a:buNone/>
              </a:pPr>
              <a:endParaRPr sz="6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983" name="Google Shape;983;p56"/>
            <p:cNvGrpSpPr/>
            <p:nvPr/>
          </p:nvGrpSpPr>
          <p:grpSpPr>
            <a:xfrm>
              <a:off x="8042558" y="2249307"/>
              <a:ext cx="3844642" cy="936617"/>
              <a:chOff x="8042558" y="2276802"/>
              <a:chExt cx="3844642" cy="936617"/>
            </a:xfrm>
          </p:grpSpPr>
          <p:sp>
            <p:nvSpPr>
              <p:cNvPr id="984" name="Google Shape;984;p56"/>
              <p:cNvSpPr txBox="1"/>
              <p:nvPr/>
            </p:nvSpPr>
            <p:spPr>
              <a:xfrm>
                <a:off x="8042560" y="2276802"/>
                <a:ext cx="308264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Montserrat"/>
                  <a:buNone/>
                </a:pPr>
                <a:endParaRPr sz="2200" b="1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85" name="Google Shape;985;p56"/>
              <p:cNvSpPr txBox="1"/>
              <p:nvPr/>
            </p:nvSpPr>
            <p:spPr>
              <a:xfrm>
                <a:off x="8042558" y="2672819"/>
                <a:ext cx="3844642" cy="54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Montserrat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986" name="Google Shape;986;p56"/>
          <p:cNvSpPr txBox="1"/>
          <p:nvPr/>
        </p:nvSpPr>
        <p:spPr>
          <a:xfrm>
            <a:off x="1088349" y="513798"/>
            <a:ext cx="107061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BẢO LƯU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56"/>
          <p:cNvSpPr txBox="1"/>
          <p:nvPr/>
        </p:nvSpPr>
        <p:spPr>
          <a:xfrm>
            <a:off x="7643973" y="785879"/>
            <a:ext cx="391480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Điều kiện bảo lưu</a:t>
            </a:r>
            <a:endParaRPr sz="32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88" name="Google Shape;988;p56"/>
          <p:cNvSpPr/>
          <p:nvPr/>
        </p:nvSpPr>
        <p:spPr>
          <a:xfrm rot="5400000">
            <a:off x="7236716" y="889647"/>
            <a:ext cx="437400" cy="377100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56"/>
          <p:cNvSpPr txBox="1"/>
          <p:nvPr/>
        </p:nvSpPr>
        <p:spPr>
          <a:xfrm>
            <a:off x="6842835" y="2147629"/>
            <a:ext cx="485394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Trường hợp học viên nghỉ đến buổi thứ 3/ khóa học và không thể sắp xếp học bù  trong khoảng 2 tuần tính từ thời điểm nghỉ 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=&gt; Học viên có thể tiến hành bảo lưu</a:t>
            </a:r>
            <a:endParaRPr sz="1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90" name="Google Shape;990;p56"/>
          <p:cNvSpPr txBox="1"/>
          <p:nvPr/>
        </p:nvSpPr>
        <p:spPr>
          <a:xfrm>
            <a:off x="6842835" y="4141315"/>
            <a:ext cx="4853940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Kết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thúc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kỳ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bảo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lưu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học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viên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cần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liên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hệ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bộ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phận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Vận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hành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để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sắp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xếp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lớp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=&gt;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Học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viên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không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quay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trở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lại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học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sau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khi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kết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thúc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bảo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lưu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số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buổi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học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của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học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viên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sẽ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bị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trừ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như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quy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định</a:t>
            </a:r>
            <a:endParaRPr sz="1600" b="0" i="0" u="none" strike="noStrike" cap="none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1" name="Google Shape;991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250" y="1268250"/>
            <a:ext cx="6382351" cy="478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11667" y="-83672"/>
            <a:ext cx="12640676" cy="7017872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57"/>
          <p:cNvSpPr txBox="1"/>
          <p:nvPr/>
        </p:nvSpPr>
        <p:spPr>
          <a:xfrm>
            <a:off x="3505200" y="200397"/>
            <a:ext cx="4572000" cy="1067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Montserrat"/>
              <a:buNone/>
            </a:pPr>
            <a:endParaRPr sz="60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98" name="Google Shape;998;p57"/>
          <p:cNvGrpSpPr/>
          <p:nvPr/>
        </p:nvGrpSpPr>
        <p:grpSpPr>
          <a:xfrm>
            <a:off x="6441399" y="1867321"/>
            <a:ext cx="5047216" cy="1138800"/>
            <a:chOff x="6839984" y="2148215"/>
            <a:chExt cx="5047216" cy="1138800"/>
          </a:xfrm>
        </p:grpSpPr>
        <p:sp>
          <p:nvSpPr>
            <p:cNvPr id="999" name="Google Shape;999;p57"/>
            <p:cNvSpPr txBox="1"/>
            <p:nvPr/>
          </p:nvSpPr>
          <p:spPr>
            <a:xfrm>
              <a:off x="6839984" y="2148215"/>
              <a:ext cx="1202700" cy="11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000"/>
                <a:buFont typeface="Montserrat"/>
                <a:buNone/>
              </a:pPr>
              <a:endParaRPr sz="6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000" name="Google Shape;1000;p57"/>
            <p:cNvGrpSpPr/>
            <p:nvPr/>
          </p:nvGrpSpPr>
          <p:grpSpPr>
            <a:xfrm>
              <a:off x="8042558" y="2249307"/>
              <a:ext cx="3844642" cy="936617"/>
              <a:chOff x="8042558" y="2276802"/>
              <a:chExt cx="3844642" cy="936617"/>
            </a:xfrm>
          </p:grpSpPr>
          <p:sp>
            <p:nvSpPr>
              <p:cNvPr id="1001" name="Google Shape;1001;p57"/>
              <p:cNvSpPr txBox="1"/>
              <p:nvPr/>
            </p:nvSpPr>
            <p:spPr>
              <a:xfrm>
                <a:off x="8042560" y="2276802"/>
                <a:ext cx="3082640" cy="5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Montserrat"/>
                  <a:buNone/>
                </a:pPr>
                <a:endParaRPr sz="2200" b="1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02" name="Google Shape;1002;p57"/>
              <p:cNvSpPr txBox="1"/>
              <p:nvPr/>
            </p:nvSpPr>
            <p:spPr>
              <a:xfrm>
                <a:off x="8042558" y="2672819"/>
                <a:ext cx="3844642" cy="54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Montserrat"/>
                  <a:buNone/>
                </a:pPr>
                <a:endParaRPr sz="16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1003" name="Google Shape;1003;p57"/>
          <p:cNvSpPr txBox="1"/>
          <p:nvPr/>
        </p:nvSpPr>
        <p:spPr>
          <a:xfrm>
            <a:off x="1088349" y="513798"/>
            <a:ext cx="10706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BẢO LƯU</a:t>
            </a:r>
            <a:endParaRPr sz="32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04" name="Google Shape;1004;p57"/>
          <p:cNvSpPr txBox="1"/>
          <p:nvPr/>
        </p:nvSpPr>
        <p:spPr>
          <a:xfrm>
            <a:off x="8514203" y="813946"/>
            <a:ext cx="261747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Nội dung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57"/>
          <p:cNvSpPr/>
          <p:nvPr/>
        </p:nvSpPr>
        <p:spPr>
          <a:xfrm rot="5400000">
            <a:off x="7987115" y="872461"/>
            <a:ext cx="437540" cy="377190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57"/>
          <p:cNvSpPr txBox="1"/>
          <p:nvPr/>
        </p:nvSpPr>
        <p:spPr>
          <a:xfrm>
            <a:off x="6842835" y="2147629"/>
            <a:ext cx="485394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Học viên được bảo lưu </a:t>
            </a:r>
            <a:r>
              <a:rPr lang="en-US" sz="16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MỘT LẦN DUY NHẤT</a:t>
            </a:r>
            <a:r>
              <a:rPr lang="en-US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trong quá trình học nếu có lí do chính đáng</a:t>
            </a:r>
            <a:endParaRPr sz="1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07" name="Google Shape;1007;p57"/>
          <p:cNvSpPr txBox="1"/>
          <p:nvPr/>
        </p:nvSpPr>
        <p:spPr>
          <a:xfrm>
            <a:off x="6842835" y="3315329"/>
            <a:ext cx="485394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Thời hạn bảo lưu tối đa trong vòng 3 tháng</a:t>
            </a:r>
            <a:endParaRPr sz="1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08" name="Google Shape;1008;p57"/>
          <p:cNvSpPr txBox="1"/>
          <p:nvPr/>
        </p:nvSpPr>
        <p:spPr>
          <a:xfrm>
            <a:off x="6842835" y="4208528"/>
            <a:ext cx="485394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PHÍ BẢO LƯU: 5.000.000 ĐỒNG/LẦN, KHÔNG HOÀN LẠI DƯỚI BẤT KỲ HÌNH THỨC NÀO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57"/>
          <p:cNvSpPr txBox="1"/>
          <p:nvPr/>
        </p:nvSpPr>
        <p:spPr>
          <a:xfrm>
            <a:off x="6849368" y="5213057"/>
            <a:ext cx="485394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Trường hợp tự ý nghỉ mà không có đơn bảo lưu, học phí số buổi nghỉ sẽ bị trừ theo quy định trung tâm</a:t>
            </a:r>
            <a:endParaRPr sz="1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10" name="Google Shape;1010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200" y="1477663"/>
            <a:ext cx="6382351" cy="478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E4D2522-6D54-C565-18FC-9EDAB2F0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Montserrat" panose="00000500000000000000" pitchFamily="2" charset="0"/>
              </a:rPr>
              <a:t>Nhu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cầu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nhân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lực</a:t>
            </a:r>
            <a:r>
              <a:rPr lang="en-US" dirty="0">
                <a:latin typeface="Montserrat" panose="00000500000000000000" pitchFamily="2" charset="0"/>
              </a:rPr>
              <a:t> 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026FEF-1459-1C21-C5D0-7724D3C63AB0}"/>
              </a:ext>
            </a:extLst>
          </p:cNvPr>
          <p:cNvSpPr txBox="1"/>
          <p:nvPr/>
        </p:nvSpPr>
        <p:spPr>
          <a:xfrm>
            <a:off x="968922" y="1342189"/>
            <a:ext cx="3384376" cy="1569660"/>
          </a:xfrm>
          <a:prstGeom prst="rect">
            <a:avLst/>
          </a:prstGeom>
          <a:noFill/>
          <a:ln>
            <a:gradFill>
              <a:gsLst>
                <a:gs pos="0">
                  <a:srgbClr val="CC66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6000" b="1" dirty="0">
                <a:solidFill>
                  <a:srgbClr val="CC3300"/>
                </a:solidFill>
                <a:latin typeface="Montserrat" panose="00000500000000000000" pitchFamily="2" charset="0"/>
              </a:rPr>
              <a:t>67.198</a:t>
            </a:r>
          </a:p>
          <a:p>
            <a:pPr algn="ctr">
              <a:defRPr/>
            </a:pPr>
            <a:r>
              <a:rPr lang="en-US" sz="1800" b="1" dirty="0" err="1">
                <a:solidFill>
                  <a:srgbClr val="002060"/>
                </a:solidFill>
                <a:latin typeface="Montserrat" panose="00000500000000000000" pitchFamily="2" charset="0"/>
              </a:rPr>
              <a:t>Doanh</a:t>
            </a:r>
            <a:r>
              <a:rPr lang="en-US" sz="1800" b="1" dirty="0">
                <a:solidFill>
                  <a:srgbClr val="002060"/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latin typeface="Montserrat" panose="00000500000000000000" pitchFamily="2" charset="0"/>
              </a:rPr>
              <a:t>nghiệp</a:t>
            </a:r>
            <a:r>
              <a:rPr lang="en-US" sz="1800" b="1" dirty="0">
                <a:solidFill>
                  <a:srgbClr val="002060"/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latin typeface="Montserrat" panose="00000500000000000000" pitchFamily="2" charset="0"/>
              </a:rPr>
              <a:t>hoạt</a:t>
            </a:r>
            <a:r>
              <a:rPr lang="en-US" sz="1800" b="1" dirty="0">
                <a:solidFill>
                  <a:srgbClr val="002060"/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latin typeface="Montserrat" panose="00000500000000000000" pitchFamily="2" charset="0"/>
              </a:rPr>
              <a:t>động</a:t>
            </a:r>
            <a:r>
              <a:rPr lang="en-US" sz="1800" b="1" dirty="0">
                <a:solidFill>
                  <a:srgbClr val="002060"/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latin typeface="Montserrat" panose="00000500000000000000" pitchFamily="2" charset="0"/>
              </a:rPr>
              <a:t>trong</a:t>
            </a:r>
            <a:r>
              <a:rPr lang="en-US" sz="1800" b="1" dirty="0">
                <a:solidFill>
                  <a:srgbClr val="002060"/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latin typeface="Montserrat" panose="00000500000000000000" pitchFamily="2" charset="0"/>
              </a:rPr>
              <a:t>lĩnh</a:t>
            </a:r>
            <a:r>
              <a:rPr lang="en-US" sz="1800" b="1" dirty="0">
                <a:solidFill>
                  <a:srgbClr val="002060"/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latin typeface="Montserrat" panose="00000500000000000000" pitchFamily="2" charset="0"/>
              </a:rPr>
              <a:t>vực</a:t>
            </a:r>
            <a:r>
              <a:rPr lang="en-US" sz="1800" b="1" dirty="0">
                <a:solidFill>
                  <a:srgbClr val="002060"/>
                </a:solidFill>
                <a:latin typeface="Montserrat" panose="00000500000000000000" pitchFamily="2" charset="0"/>
              </a:rPr>
              <a:t> CNTT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4133B-7668-7C78-1EDA-5D5AC3333553}"/>
              </a:ext>
            </a:extLst>
          </p:cNvPr>
          <p:cNvSpPr txBox="1"/>
          <p:nvPr/>
        </p:nvSpPr>
        <p:spPr>
          <a:xfrm>
            <a:off x="967300" y="2973405"/>
            <a:ext cx="3384376" cy="1631216"/>
          </a:xfrm>
          <a:prstGeom prst="rect">
            <a:avLst/>
          </a:prstGeom>
          <a:noFill/>
          <a:ln>
            <a:gradFill>
              <a:gsLst>
                <a:gs pos="0">
                  <a:srgbClr val="CC66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6000" b="1" dirty="0">
                <a:solidFill>
                  <a:srgbClr val="CC3300"/>
                </a:solidFill>
                <a:latin typeface="Montserrat" panose="00000500000000000000" pitchFamily="2" charset="0"/>
              </a:rPr>
              <a:t>57.000</a:t>
            </a:r>
          </a:p>
          <a:p>
            <a:pPr algn="ctr">
              <a:defRPr/>
            </a:pPr>
            <a:r>
              <a:rPr lang="en-US" sz="1800" b="1" dirty="0" err="1">
                <a:solidFill>
                  <a:srgbClr val="002060"/>
                </a:solidFill>
                <a:latin typeface="Montserrat" panose="00000500000000000000" pitchFamily="2" charset="0"/>
              </a:rPr>
              <a:t>Sinh</a:t>
            </a:r>
            <a:r>
              <a:rPr lang="en-US" sz="1800" b="1" dirty="0">
                <a:solidFill>
                  <a:srgbClr val="002060"/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latin typeface="Montserrat" panose="00000500000000000000" pitchFamily="2" charset="0"/>
              </a:rPr>
              <a:t>viên</a:t>
            </a:r>
            <a:r>
              <a:rPr lang="en-US" sz="1800" b="1" dirty="0">
                <a:solidFill>
                  <a:srgbClr val="002060"/>
                </a:solidFill>
                <a:latin typeface="Montserrat" panose="00000500000000000000" pitchFamily="2" charset="0"/>
              </a:rPr>
              <a:t> CNTT </a:t>
            </a:r>
            <a:r>
              <a:rPr lang="en-US" sz="1800" b="1" dirty="0" err="1">
                <a:solidFill>
                  <a:srgbClr val="002060"/>
                </a:solidFill>
                <a:latin typeface="Montserrat" panose="00000500000000000000" pitchFamily="2" charset="0"/>
              </a:rPr>
              <a:t>tốt</a:t>
            </a:r>
            <a:r>
              <a:rPr lang="en-US" sz="1800" b="1" dirty="0">
                <a:solidFill>
                  <a:srgbClr val="002060"/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latin typeface="Montserrat" panose="00000500000000000000" pitchFamily="2" charset="0"/>
              </a:rPr>
              <a:t>nghiệp</a:t>
            </a:r>
            <a:r>
              <a:rPr lang="en-US" sz="1800" b="1" dirty="0">
                <a:solidFill>
                  <a:srgbClr val="002060"/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latin typeface="Montserrat" panose="00000500000000000000" pitchFamily="2" charset="0"/>
              </a:rPr>
              <a:t>mỗi</a:t>
            </a:r>
            <a:r>
              <a:rPr lang="en-US" sz="1800" b="1" dirty="0">
                <a:solidFill>
                  <a:srgbClr val="002060"/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latin typeface="Montserrat" panose="00000500000000000000" pitchFamily="2" charset="0"/>
              </a:rPr>
              <a:t>năm</a:t>
            </a:r>
            <a:endParaRPr lang="en-US" sz="1800" b="1" dirty="0">
              <a:solidFill>
                <a:srgbClr val="002060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F72993-AE11-870B-67F3-053777C864AE}"/>
              </a:ext>
            </a:extLst>
          </p:cNvPr>
          <p:cNvSpPr txBox="1"/>
          <p:nvPr/>
        </p:nvSpPr>
        <p:spPr>
          <a:xfrm>
            <a:off x="967300" y="4621727"/>
            <a:ext cx="3384376" cy="1631216"/>
          </a:xfrm>
          <a:prstGeom prst="rect">
            <a:avLst/>
          </a:prstGeom>
          <a:noFill/>
          <a:ln>
            <a:gradFill>
              <a:gsLst>
                <a:gs pos="0">
                  <a:srgbClr val="CC66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6000" b="1" dirty="0">
                <a:solidFill>
                  <a:srgbClr val="CC3300"/>
                </a:solidFill>
                <a:latin typeface="Montserrat" panose="00000500000000000000" pitchFamily="2" charset="0"/>
              </a:rPr>
              <a:t>136 </a:t>
            </a:r>
            <a:r>
              <a:rPr lang="en-US" sz="2400" b="1" dirty="0">
                <a:solidFill>
                  <a:srgbClr val="CC3300"/>
                </a:solidFill>
                <a:latin typeface="Montserrat" panose="00000500000000000000" pitchFamily="2" charset="0"/>
              </a:rPr>
              <a:t>TỶ USD</a:t>
            </a:r>
          </a:p>
          <a:p>
            <a:pPr algn="ctr">
              <a:defRPr/>
            </a:pPr>
            <a:r>
              <a:rPr lang="en-US" sz="1800" b="1" dirty="0" err="1">
                <a:solidFill>
                  <a:srgbClr val="002060"/>
                </a:solidFill>
                <a:latin typeface="Montserrat" panose="00000500000000000000" pitchFamily="2" charset="0"/>
              </a:rPr>
              <a:t>Doanh</a:t>
            </a:r>
            <a:r>
              <a:rPr lang="en-US" sz="1800" b="1" dirty="0">
                <a:solidFill>
                  <a:srgbClr val="002060"/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latin typeface="Montserrat" panose="00000500000000000000" pitchFamily="2" charset="0"/>
              </a:rPr>
              <a:t>thu</a:t>
            </a:r>
            <a:r>
              <a:rPr lang="en-US" sz="1800" b="1" dirty="0">
                <a:solidFill>
                  <a:srgbClr val="002060"/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latin typeface="Montserrat" panose="00000500000000000000" pitchFamily="2" charset="0"/>
              </a:rPr>
              <a:t>ngành</a:t>
            </a:r>
            <a:r>
              <a:rPr lang="en-US" sz="1800" b="1" dirty="0">
                <a:solidFill>
                  <a:srgbClr val="002060"/>
                </a:solidFill>
                <a:latin typeface="Montserrat" panose="00000500000000000000" pitchFamily="2" charset="0"/>
              </a:rPr>
              <a:t> CNTT - 2021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BD599425-58E2-1D1B-6A26-74825A8D70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8030038"/>
              </p:ext>
            </p:extLst>
          </p:nvPr>
        </p:nvGraphicFramePr>
        <p:xfrm>
          <a:off x="4628271" y="1342190"/>
          <a:ext cx="7047914" cy="4910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7713FB6-041D-746E-6488-0E1E9BFBCFE9}"/>
              </a:ext>
            </a:extLst>
          </p:cNvPr>
          <p:cNvSpPr txBox="1"/>
          <p:nvPr/>
        </p:nvSpPr>
        <p:spPr>
          <a:xfrm>
            <a:off x="7526214" y="6393623"/>
            <a:ext cx="40936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>
                <a:latin typeface="Montserrat" panose="00000500000000000000" pitchFamily="2" charset="0"/>
              </a:rPr>
              <a:t>Nguồn</a:t>
            </a:r>
            <a:r>
              <a:rPr lang="en-US" sz="1300" dirty="0">
                <a:latin typeface="Montserrat" panose="00000500000000000000" pitchFamily="2" charset="0"/>
              </a:rPr>
              <a:t>: TopDev_VietnamITMarketReport2022</a:t>
            </a:r>
          </a:p>
        </p:txBody>
      </p:sp>
    </p:spTree>
    <p:extLst>
      <p:ext uri="{BB962C8B-B14F-4D97-AF65-F5344CB8AC3E}">
        <p14:creationId xmlns:p14="http://schemas.microsoft.com/office/powerpoint/2010/main" val="3963457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60"/>
          <p:cNvPicPr preferRelativeResize="0"/>
          <p:nvPr/>
        </p:nvPicPr>
        <p:blipFill rotWithShape="1">
          <a:blip r:embed="rId3">
            <a:alphaModFix/>
          </a:blip>
          <a:srcRect t="29897" b="29897"/>
          <a:stretch/>
        </p:blipFill>
        <p:spPr>
          <a:xfrm>
            <a:off x="0" y="3837168"/>
            <a:ext cx="12192000" cy="32715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60"/>
          <p:cNvSpPr/>
          <p:nvPr/>
        </p:nvSpPr>
        <p:spPr>
          <a:xfrm>
            <a:off x="7047865" y="2235200"/>
            <a:ext cx="3365500" cy="401320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60"/>
          <p:cNvSpPr txBox="1"/>
          <p:nvPr/>
        </p:nvSpPr>
        <p:spPr>
          <a:xfrm>
            <a:off x="1807210" y="339090"/>
            <a:ext cx="5288497" cy="911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182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C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QUY ĐỊNH VỀ CHUYỂN LỚP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60"/>
          <p:cNvSpPr/>
          <p:nvPr/>
        </p:nvSpPr>
        <p:spPr>
          <a:xfrm>
            <a:off x="664210" y="223520"/>
            <a:ext cx="1143000" cy="1143000"/>
          </a:xfrm>
          <a:prstGeom prst="ellipse">
            <a:avLst/>
          </a:prstGeom>
          <a:gradFill>
            <a:gsLst>
              <a:gs pos="0">
                <a:srgbClr val="EFEFEF"/>
              </a:gs>
              <a:gs pos="100000">
                <a:srgbClr val="FAF9F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60"/>
          <p:cNvSpPr/>
          <p:nvPr/>
        </p:nvSpPr>
        <p:spPr>
          <a:xfrm>
            <a:off x="2577714" y="2235200"/>
            <a:ext cx="3365500" cy="401320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60"/>
          <p:cNvSpPr txBox="1"/>
          <p:nvPr/>
        </p:nvSpPr>
        <p:spPr>
          <a:xfrm>
            <a:off x="2813644" y="4128384"/>
            <a:ext cx="2883286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182875" anchor="t" anchorCtr="0">
            <a:norm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Học viên được chuyển lớp với điều kiện lớp chuyển đến có tiến độ học chạy song song hoặc khai giảng sau lớp đã học</a:t>
            </a:r>
            <a:endParaRPr sz="14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51" name="Google Shape;1051;p60"/>
          <p:cNvSpPr/>
          <p:nvPr/>
        </p:nvSpPr>
        <p:spPr>
          <a:xfrm>
            <a:off x="3644031" y="2760264"/>
            <a:ext cx="1222512" cy="1222512"/>
          </a:xfrm>
          <a:prstGeom prst="donut">
            <a:avLst>
              <a:gd name="adj" fmla="val 39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2" name="Google Shape;1052;p60" descr="Scissors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7715" y="2922768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60"/>
          <p:cNvSpPr/>
          <p:nvPr/>
        </p:nvSpPr>
        <p:spPr>
          <a:xfrm>
            <a:off x="8233659" y="2760264"/>
            <a:ext cx="1222512" cy="1222512"/>
          </a:xfrm>
          <a:prstGeom prst="donut">
            <a:avLst>
              <a:gd name="adj" fmla="val 398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4" name="Google Shape;1054;p60" descr="Filter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98087" y="299300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60"/>
          <p:cNvSpPr txBox="1"/>
          <p:nvPr/>
        </p:nvSpPr>
        <p:spPr>
          <a:xfrm>
            <a:off x="7288972" y="4128384"/>
            <a:ext cx="2883286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182875" anchor="t" anchorCtr="0">
            <a:norm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Điểm chuyên cần và kết quả học tập tại lớp cũ sẽ được chuyển đến lớp mới sau khi học viên hoàn thành thủ tục</a:t>
            </a:r>
            <a:endParaRPr sz="14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7E35C-9D47-B5DF-DF17-2D0F3ACA0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0993" y="3143942"/>
            <a:ext cx="8491027" cy="570115"/>
          </a:xfrm>
        </p:spPr>
        <p:txBody>
          <a:bodyPr>
            <a:normAutofit fontScale="90000"/>
          </a:bodyPr>
          <a:lstStyle/>
          <a:p>
            <a:r>
              <a:rPr lang="en-US" dirty="0"/>
              <a:t>VI/ CÁC HOẠT ĐỘNG NGOẠI KHOÁ</a:t>
            </a:r>
          </a:p>
        </p:txBody>
      </p:sp>
    </p:spTree>
    <p:extLst>
      <p:ext uri="{BB962C8B-B14F-4D97-AF65-F5344CB8AC3E}">
        <p14:creationId xmlns:p14="http://schemas.microsoft.com/office/powerpoint/2010/main" val="126270956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61"/>
          <p:cNvSpPr txBox="1"/>
          <p:nvPr/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28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hoạt</a:t>
            </a:r>
            <a:r>
              <a:rPr lang="en-US" sz="28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28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ngoại</a:t>
            </a:r>
            <a:r>
              <a:rPr lang="en-US" sz="28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khóa</a:t>
            </a:r>
            <a:r>
              <a:rPr lang="en-US" sz="28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tại</a:t>
            </a:r>
            <a:r>
              <a:rPr lang="en-US" sz="28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học</a:t>
            </a:r>
            <a:r>
              <a:rPr lang="en-US" sz="28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viện</a:t>
            </a:r>
            <a:endParaRPr sz="2800" b="1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1" name="Google Shape;1061;p61" descr="Có thể là hình ảnh về 2 người và mọi người đang đứ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207" y="3545650"/>
            <a:ext cx="3156160" cy="2367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61" descr="Có thể là hình ảnh về 2 người, mọi người đang đứng và trong nhà"/>
          <p:cNvPicPr preferRelativeResize="0"/>
          <p:nvPr/>
        </p:nvPicPr>
        <p:blipFill rotWithShape="1">
          <a:blip r:embed="rId4">
            <a:alphaModFix/>
          </a:blip>
          <a:srcRect l="26668" t="23602" r="12313" b="13208"/>
          <a:stretch/>
        </p:blipFill>
        <p:spPr>
          <a:xfrm>
            <a:off x="8381207" y="1088183"/>
            <a:ext cx="3164260" cy="2457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61" descr="Có thể là hình ảnh về 5 người, mọi người đang đứng và trong nhà"/>
          <p:cNvPicPr preferRelativeResize="0"/>
          <p:nvPr/>
        </p:nvPicPr>
        <p:blipFill rotWithShape="1">
          <a:blip r:embed="rId5">
            <a:alphaModFix/>
          </a:blip>
          <a:srcRect l="1980" t="26389" r="8749" b="13748"/>
          <a:stretch/>
        </p:blipFill>
        <p:spPr>
          <a:xfrm>
            <a:off x="218282" y="1807495"/>
            <a:ext cx="8162925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61"/>
          <p:cNvSpPr txBox="1"/>
          <p:nvPr/>
        </p:nvSpPr>
        <p:spPr>
          <a:xfrm>
            <a:off x="3438525" y="603777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000" b="0" i="1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2000" b="0" i="1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1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buổi</a:t>
            </a:r>
            <a:r>
              <a:rPr lang="en-US" sz="2000" b="0" i="1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1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học</a:t>
            </a:r>
            <a:r>
              <a:rPr lang="en-US" sz="2000" b="0" i="1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1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kỹ</a:t>
            </a:r>
            <a:r>
              <a:rPr lang="en-US" sz="2000" b="0" i="1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1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2000" b="0" i="1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1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mềm</a:t>
            </a:r>
            <a:r>
              <a:rPr lang="en-US" sz="2000" b="0" i="1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1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tại</a:t>
            </a:r>
            <a:r>
              <a:rPr lang="en-US" sz="2000" b="0" i="1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1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Rikkei</a:t>
            </a:r>
            <a:r>
              <a:rPr lang="en-US" sz="2000" b="0" i="1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Academy”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Google Shape;1070;p62" descr="Có thể là hình ảnh về 9 người, mọi người đang ngồi, mọi người đang đứng và trong nhà"/>
          <p:cNvPicPr preferRelativeResize="0"/>
          <p:nvPr/>
        </p:nvPicPr>
        <p:blipFill rotWithShape="1">
          <a:blip r:embed="rId3">
            <a:alphaModFix/>
          </a:blip>
          <a:srcRect l="-2959" t="18158" r="11678" b="35845"/>
          <a:stretch/>
        </p:blipFill>
        <p:spPr>
          <a:xfrm>
            <a:off x="7118899" y="951110"/>
            <a:ext cx="3253825" cy="2292364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62"/>
          <p:cNvSpPr txBox="1"/>
          <p:nvPr/>
        </p:nvSpPr>
        <p:spPr>
          <a:xfrm>
            <a:off x="3522017" y="5626438"/>
            <a:ext cx="5200911" cy="94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sz="1600" b="0" i="1" u="none" strike="noStrike" cap="none">
                <a:solidFill>
                  <a:srgbClr val="BE27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“Những hoạt động, trò chơi kết nối học viên với những thành viên của Rikkei Academy”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2" name="Google Shape;1072;p62"/>
          <p:cNvPicPr preferRelativeResize="0"/>
          <p:nvPr/>
        </p:nvPicPr>
        <p:blipFill rotWithShape="1">
          <a:blip r:embed="rId4">
            <a:alphaModFix/>
          </a:blip>
          <a:srcRect l="11412" r="18918" b="2335"/>
          <a:stretch/>
        </p:blipFill>
        <p:spPr>
          <a:xfrm>
            <a:off x="7215501" y="3324900"/>
            <a:ext cx="3157223" cy="252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62"/>
          <p:cNvPicPr preferRelativeResize="0"/>
          <p:nvPr/>
        </p:nvPicPr>
        <p:blipFill rotWithShape="1">
          <a:blip r:embed="rId5">
            <a:alphaModFix/>
          </a:blip>
          <a:srcRect l="-2" t="5027" r="-179" b="2473"/>
          <a:stretch/>
        </p:blipFill>
        <p:spPr>
          <a:xfrm>
            <a:off x="838200" y="2305275"/>
            <a:ext cx="5956849" cy="329477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60;p61">
            <a:extLst>
              <a:ext uri="{FF2B5EF4-FFF2-40B4-BE49-F238E27FC236}">
                <a16:creationId xmlns:a16="http://schemas.microsoft.com/office/drawing/2014/main" id="{94A636D6-9835-F6C3-E3B7-FBD22857A366}"/>
              </a:ext>
            </a:extLst>
          </p:cNvPr>
          <p:cNvSpPr txBox="1"/>
          <p:nvPr/>
        </p:nvSpPr>
        <p:spPr>
          <a:xfrm>
            <a:off x="838200" y="396890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28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hoạt</a:t>
            </a:r>
            <a:r>
              <a:rPr lang="en-US" sz="28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28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ngoại</a:t>
            </a:r>
            <a:r>
              <a:rPr lang="en-US" sz="28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khóa</a:t>
            </a:r>
            <a:r>
              <a:rPr lang="en-US" sz="28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tại</a:t>
            </a:r>
            <a:r>
              <a:rPr lang="en-US" sz="28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học</a:t>
            </a:r>
            <a:r>
              <a:rPr lang="en-US" sz="28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viện</a:t>
            </a:r>
            <a:endParaRPr sz="2800" b="1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" y="-6401"/>
            <a:ext cx="12190413" cy="6863954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63"/>
          <p:cNvSpPr/>
          <p:nvPr/>
        </p:nvSpPr>
        <p:spPr>
          <a:xfrm>
            <a:off x="13506" y="64456"/>
            <a:ext cx="12192001" cy="6857107"/>
          </a:xfrm>
          <a:prstGeom prst="rect">
            <a:avLst/>
          </a:prstGeom>
          <a:solidFill>
            <a:srgbClr val="202832">
              <a:alpha val="73333"/>
            </a:srgbClr>
          </a:solidFill>
          <a:ln>
            <a:noFill/>
          </a:ln>
        </p:spPr>
        <p:txBody>
          <a:bodyPr spcFirstLastPara="1" wrap="square" lIns="45675" tIns="22825" rIns="45675" bIns="228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endParaRPr sz="21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63"/>
          <p:cNvSpPr/>
          <p:nvPr/>
        </p:nvSpPr>
        <p:spPr>
          <a:xfrm>
            <a:off x="5830468" y="795428"/>
            <a:ext cx="558077" cy="445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00" tIns="22825" rIns="45700" bIns="228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endParaRPr sz="215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1" name="Google Shape;1081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1227" y="1714691"/>
            <a:ext cx="3770666" cy="282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18072" y="-1578448"/>
            <a:ext cx="2497511" cy="130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59460" y="3765027"/>
            <a:ext cx="2884143" cy="309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6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7237" y="3554967"/>
            <a:ext cx="3096778" cy="3222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81731" y="1765892"/>
            <a:ext cx="3842307" cy="2881730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63"/>
          <p:cNvSpPr txBox="1"/>
          <p:nvPr/>
        </p:nvSpPr>
        <p:spPr>
          <a:xfrm>
            <a:off x="3238846" y="530454"/>
            <a:ext cx="302061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CodeKing</a:t>
            </a:r>
            <a:endParaRPr sz="4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1" name="Google Shape;1091;p64"/>
          <p:cNvGrpSpPr/>
          <p:nvPr/>
        </p:nvGrpSpPr>
        <p:grpSpPr>
          <a:xfrm>
            <a:off x="121828" y="4372154"/>
            <a:ext cx="11948344" cy="2485846"/>
            <a:chOff x="1150528" y="3926676"/>
            <a:chExt cx="11948344" cy="2485846"/>
          </a:xfrm>
        </p:grpSpPr>
        <p:pic>
          <p:nvPicPr>
            <p:cNvPr id="1092" name="Google Shape;1092;p6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44000" y="3926676"/>
              <a:ext cx="3954872" cy="2485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3" name="Google Shape;1093;p6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40312" y="3926677"/>
              <a:ext cx="3939711" cy="2485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4" name="Google Shape;1094;p6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50528" y="3926678"/>
              <a:ext cx="3954872" cy="24858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5" name="Google Shape;1095;p64"/>
          <p:cNvSpPr txBox="1"/>
          <p:nvPr/>
        </p:nvSpPr>
        <p:spPr>
          <a:xfrm>
            <a:off x="3581400" y="373559"/>
            <a:ext cx="558437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Bóng đá - Bóng bàn</a:t>
            </a:r>
            <a:endParaRPr sz="4400" b="1" i="0" u="none" strike="noStrike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6" name="Google Shape;1096;p64"/>
          <p:cNvGrpSpPr/>
          <p:nvPr/>
        </p:nvGrpSpPr>
        <p:grpSpPr>
          <a:xfrm>
            <a:off x="381000" y="1371600"/>
            <a:ext cx="11465048" cy="2846002"/>
            <a:chOff x="381000" y="3706793"/>
            <a:chExt cx="11465048" cy="2846002"/>
          </a:xfrm>
        </p:grpSpPr>
        <p:pic>
          <p:nvPicPr>
            <p:cNvPr id="1097" name="Google Shape;1097;p6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214482" y="3706793"/>
              <a:ext cx="3795860" cy="2846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8" name="Google Shape;1098;p6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077200" y="3720392"/>
              <a:ext cx="3768848" cy="28257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9" name="Google Shape;1099;p6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81000" y="3720399"/>
              <a:ext cx="3767655" cy="282574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Google Shape;1104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8644" y="3314608"/>
            <a:ext cx="254713" cy="228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65"/>
          <p:cNvPicPr preferRelativeResize="0"/>
          <p:nvPr/>
        </p:nvPicPr>
        <p:blipFill rotWithShape="1">
          <a:blip r:embed="rId4">
            <a:alphaModFix/>
          </a:blip>
          <a:srcRect b="4744"/>
          <a:stretch/>
        </p:blipFill>
        <p:spPr>
          <a:xfrm>
            <a:off x="4192423" y="1297593"/>
            <a:ext cx="3964981" cy="5560407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65"/>
          <p:cNvSpPr txBox="1"/>
          <p:nvPr/>
        </p:nvSpPr>
        <p:spPr>
          <a:xfrm>
            <a:off x="2831772" y="139475"/>
            <a:ext cx="9571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Một số hoạt động từ thiện</a:t>
            </a:r>
            <a:endParaRPr sz="4400" b="1" i="0" u="none" strike="noStrike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7" name="Google Shape;1107;p65" descr="Có thể là hình ảnh về 5 người, mọi người đang ngồi, trong nhà và tường gạch"/>
          <p:cNvPicPr preferRelativeResize="0"/>
          <p:nvPr/>
        </p:nvPicPr>
        <p:blipFill rotWithShape="1">
          <a:blip r:embed="rId5">
            <a:alphaModFix/>
          </a:blip>
          <a:srcRect l="1033" t="2056" r="3816" b="12530"/>
          <a:stretch/>
        </p:blipFill>
        <p:spPr>
          <a:xfrm>
            <a:off x="315688" y="1000309"/>
            <a:ext cx="3670466" cy="5857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65" descr="Có thể là hình ảnh về 8 người và trong nhà"/>
          <p:cNvPicPr preferRelativeResize="0"/>
          <p:nvPr/>
        </p:nvPicPr>
        <p:blipFill rotWithShape="1">
          <a:blip r:embed="rId6">
            <a:alphaModFix/>
          </a:blip>
          <a:srcRect l="38633" t="-1" r="22428" b="-1649"/>
          <a:stretch/>
        </p:blipFill>
        <p:spPr>
          <a:xfrm>
            <a:off x="8363673" y="2333211"/>
            <a:ext cx="3733800" cy="4606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bb26f517d_0_162"/>
          <p:cNvSpPr txBox="1">
            <a:spLocks noGrp="1"/>
          </p:cNvSpPr>
          <p:nvPr>
            <p:ph type="ctrTitle"/>
          </p:nvPr>
        </p:nvSpPr>
        <p:spPr>
          <a:xfrm>
            <a:off x="279991" y="3969209"/>
            <a:ext cx="9144000" cy="14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</a:pPr>
            <a:r>
              <a:rPr lang="en-US" dirty="0"/>
              <a:t>KẾT THÚC</a:t>
            </a:r>
            <a:endParaRPr dirty="0"/>
          </a:p>
        </p:txBody>
      </p:sp>
      <p:sp>
        <p:nvSpPr>
          <p:cNvPr id="206" name="Google Shape;206;g11bb26f517d_0_162"/>
          <p:cNvSpPr txBox="1">
            <a:spLocks noGrp="1"/>
          </p:cNvSpPr>
          <p:nvPr>
            <p:ph type="subTitle" idx="1"/>
          </p:nvPr>
        </p:nvSpPr>
        <p:spPr>
          <a:xfrm>
            <a:off x="279991" y="5433627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dirty="0"/>
              <a:t>HỌC VIỆN ĐÀO TẠO LẬP TRÌNH CHẤT LƯỢNG NHẬT BẢN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3CD5-6564-E9D9-F2A8-52F2AB984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lương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94BB4-E23F-7FFE-2A0C-EA875A374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80599"/>
            <a:ext cx="10641676" cy="424312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200" dirty="0" err="1"/>
              <a:t>Thống</a:t>
            </a:r>
            <a:r>
              <a:rPr lang="en-US" altLang="en-US" sz="3200" dirty="0"/>
              <a:t> </a:t>
            </a:r>
            <a:r>
              <a:rPr lang="en-US" altLang="en-US" sz="3200" dirty="0" err="1"/>
              <a:t>kê</a:t>
            </a:r>
            <a:r>
              <a:rPr lang="en-US" altLang="en-US" sz="3200" dirty="0"/>
              <a:t> </a:t>
            </a:r>
            <a:r>
              <a:rPr lang="en-US" altLang="en-US" sz="3200" dirty="0" err="1"/>
              <a:t>của</a:t>
            </a:r>
            <a:r>
              <a:rPr lang="en-US" altLang="en-US" sz="3200" dirty="0"/>
              <a:t> </a:t>
            </a:r>
            <a:r>
              <a:rPr lang="en-US" altLang="en-US" sz="3200" dirty="0" err="1"/>
              <a:t>Vietnamwork</a:t>
            </a:r>
            <a:r>
              <a:rPr lang="en-US" altLang="en-US" sz="3200" dirty="0"/>
              <a:t>: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8800" b="1" dirty="0">
                <a:solidFill>
                  <a:srgbClr val="C00000"/>
                </a:solidFill>
              </a:rPr>
              <a:t>1,055</a:t>
            </a:r>
            <a:r>
              <a:rPr lang="en-US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en-US" sz="4800" b="1" dirty="0">
                <a:solidFill>
                  <a:srgbClr val="C00000"/>
                </a:solidFill>
              </a:rPr>
              <a:t>USD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200" dirty="0" err="1"/>
              <a:t>Lương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trung</a:t>
            </a:r>
            <a:r>
              <a:rPr lang="en-US" altLang="en-US" sz="3200" dirty="0"/>
              <a:t> </a:t>
            </a:r>
            <a:r>
              <a:rPr lang="en-US" altLang="en-US" sz="3200" dirty="0" err="1"/>
              <a:t>bình</a:t>
            </a:r>
            <a:r>
              <a:rPr lang="en-US" altLang="en-US" sz="3200" dirty="0"/>
              <a:t> </a:t>
            </a:r>
            <a:r>
              <a:rPr lang="en-US" altLang="en-US" sz="3200" dirty="0" err="1"/>
              <a:t>của</a:t>
            </a:r>
            <a:r>
              <a:rPr lang="en-US" altLang="en-US" sz="3200" dirty="0"/>
              <a:t> </a:t>
            </a:r>
            <a:r>
              <a:rPr lang="en-US" altLang="en-US" sz="3200" dirty="0" err="1"/>
              <a:t>lập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trình</a:t>
            </a:r>
            <a:r>
              <a:rPr lang="en-US" altLang="en-US" sz="3200" dirty="0"/>
              <a:t> </a:t>
            </a:r>
            <a:r>
              <a:rPr lang="en-US" altLang="en-US" sz="3200" dirty="0" err="1"/>
              <a:t>viên</a:t>
            </a:r>
            <a:r>
              <a:rPr lang="en-US" altLang="en-US" sz="3200" dirty="0"/>
              <a:t>/ 1 </a:t>
            </a:r>
            <a:r>
              <a:rPr lang="en-US" altLang="en-US" sz="3200" dirty="0" err="1"/>
              <a:t>tháng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515068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83B69-383F-52A7-11AC-C88E016D6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lương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402AD-7D1E-B07F-454D-3A6A7FF71E7A}"/>
              </a:ext>
            </a:extLst>
          </p:cNvPr>
          <p:cNvSpPr txBox="1"/>
          <p:nvPr/>
        </p:nvSpPr>
        <p:spPr>
          <a:xfrm>
            <a:off x="4049150" y="5435556"/>
            <a:ext cx="40936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 err="1">
                <a:latin typeface="Montserrat" panose="00000500000000000000" pitchFamily="2" charset="0"/>
              </a:rPr>
              <a:t>Nguồn</a:t>
            </a:r>
            <a:r>
              <a:rPr lang="en-US" sz="1300" i="1" dirty="0">
                <a:latin typeface="Montserrat" panose="00000500000000000000" pitchFamily="2" charset="0"/>
              </a:rPr>
              <a:t>: TopDev_VietnamITMarketReport2022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21B8B9-AD3B-1643-6036-34901C931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80" y="1855304"/>
            <a:ext cx="11590476" cy="340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497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2347D-6C7C-DAE1-7FC6-E4EB730BA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9145"/>
            <a:ext cx="9286462" cy="945588"/>
          </a:xfrm>
        </p:spPr>
        <p:txBody>
          <a:bodyPr/>
          <a:lstStyle/>
          <a:p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lương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365DB-8E2D-A7AD-F3DB-5CF17ECD7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339" y="1401725"/>
            <a:ext cx="7924800" cy="4447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2B37C7-8980-E843-F141-9006F9A486B4}"/>
              </a:ext>
            </a:extLst>
          </p:cNvPr>
          <p:cNvSpPr txBox="1"/>
          <p:nvPr/>
        </p:nvSpPr>
        <p:spPr>
          <a:xfrm>
            <a:off x="4049150" y="5885480"/>
            <a:ext cx="40936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 err="1">
                <a:latin typeface="Montserrat" panose="00000500000000000000" pitchFamily="2" charset="0"/>
              </a:rPr>
              <a:t>Nguồn</a:t>
            </a:r>
            <a:r>
              <a:rPr lang="en-US" sz="1300" i="1" dirty="0">
                <a:latin typeface="Montserrat" panose="00000500000000000000" pitchFamily="2" charset="0"/>
              </a:rPr>
              <a:t>: TopDev_VietnamITMarketReport2022</a:t>
            </a:r>
          </a:p>
        </p:txBody>
      </p:sp>
    </p:spTree>
    <p:extLst>
      <p:ext uri="{BB962C8B-B14F-4D97-AF65-F5344CB8AC3E}">
        <p14:creationId xmlns:p14="http://schemas.microsoft.com/office/powerpoint/2010/main" val="348677683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BF863-3BA0-B4C7-BD00-4EBCB5AA7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lương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811D2-57F9-6B96-9C75-CEEE0F52F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62" y="1454733"/>
            <a:ext cx="11390476" cy="4476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421540-4113-4357-B8E1-898830B747E1}"/>
              </a:ext>
            </a:extLst>
          </p:cNvPr>
          <p:cNvSpPr txBox="1"/>
          <p:nvPr/>
        </p:nvSpPr>
        <p:spPr>
          <a:xfrm>
            <a:off x="4049150" y="5885480"/>
            <a:ext cx="40936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 err="1">
                <a:latin typeface="Montserrat" panose="00000500000000000000" pitchFamily="2" charset="0"/>
              </a:rPr>
              <a:t>Nguồn</a:t>
            </a:r>
            <a:r>
              <a:rPr lang="en-US" sz="1300" i="1" dirty="0">
                <a:latin typeface="Montserrat" panose="00000500000000000000" pitchFamily="2" charset="0"/>
              </a:rPr>
              <a:t>: TopDev_VietnamITMarketReport2022</a:t>
            </a:r>
          </a:p>
        </p:txBody>
      </p:sp>
    </p:spTree>
    <p:extLst>
      <p:ext uri="{BB962C8B-B14F-4D97-AF65-F5344CB8AC3E}">
        <p14:creationId xmlns:p14="http://schemas.microsoft.com/office/powerpoint/2010/main" val="399665070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438</TotalTime>
  <Words>2229</Words>
  <Application>Microsoft Office PowerPoint</Application>
  <PresentationFormat>Widescreen</PresentationFormat>
  <Paragraphs>284</Paragraphs>
  <Slides>57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1" baseType="lpstr">
      <vt:lpstr>inherit</vt:lpstr>
      <vt:lpstr>Arial</vt:lpstr>
      <vt:lpstr>Montserrat ExtraBold</vt:lpstr>
      <vt:lpstr>Montserrat SemiBold</vt:lpstr>
      <vt:lpstr>Calibri</vt:lpstr>
      <vt:lpstr>Montserrat Black</vt:lpstr>
      <vt:lpstr>Roboto Black</vt:lpstr>
      <vt:lpstr>Times New Roman</vt:lpstr>
      <vt:lpstr>Montserrat Medium</vt:lpstr>
      <vt:lpstr>Trebuchet MS</vt:lpstr>
      <vt:lpstr>Noto Sans Symbols</vt:lpstr>
      <vt:lpstr>Montserrat</vt:lpstr>
      <vt:lpstr>Courier New</vt:lpstr>
      <vt:lpstr>Office Theme</vt:lpstr>
      <vt:lpstr>RIKKEI ACADEMY – ĐỊNH HƯỚNG HỌC TẬP</vt:lpstr>
      <vt:lpstr>PowerPoint Presentation</vt:lpstr>
      <vt:lpstr>PowerPoint Presentation</vt:lpstr>
      <vt:lpstr>I/ XU HƯỚNG NGUỒN LỰC NGÀNH CNTT TRÊN THỊ TRƯỜNG</vt:lpstr>
      <vt:lpstr>Nhu cầu nhân lực IT</vt:lpstr>
      <vt:lpstr>Mức lương trung bình lập trình viên</vt:lpstr>
      <vt:lpstr>Mức lương lập trình viên theo công nghệ</vt:lpstr>
      <vt:lpstr>Mức lương lập trình viên theo năm kinh nghiệm</vt:lpstr>
      <vt:lpstr>Mức lương lập trình viên theo vị trí</vt:lpstr>
      <vt:lpstr>Tuyển dụng – Vị trí, công nghệ, level, địa điểm</vt:lpstr>
      <vt:lpstr>Nhu cầu tuyển dụng theo vị trí – công nghệ</vt:lpstr>
      <vt:lpstr>Tổng số vị trí tuyển dụng trong ngành</vt:lpstr>
      <vt:lpstr>Các kỹ năng yêu cầu</vt:lpstr>
      <vt:lpstr>Xu hướng tuyển dụng 2022-2024</vt:lpstr>
      <vt:lpstr>Góc nhìn của nhà tuyển dụng</vt:lpstr>
      <vt:lpstr>PowerPoint Presentation</vt:lpstr>
      <vt:lpstr>II/ LỘ TRÌNH ĐÀO TẠO</vt:lpstr>
      <vt:lpstr>Lộ trình đào tạo - 1</vt:lpstr>
      <vt:lpstr>Lộ trình đào tạo - 2</vt:lpstr>
      <vt:lpstr>Quy chế đào tạo</vt:lpstr>
      <vt:lpstr>Học liệu và tài liệu trong khóa học</vt:lpstr>
      <vt:lpstr>Quy trình buổi học</vt:lpstr>
      <vt:lpstr>III/ PHƯƠNG PHÁP – MÔ HÌNH ĐÀO TẠO</vt:lpstr>
      <vt:lpstr>Phương pháp học đảo ngược - 1</vt:lpstr>
      <vt:lpstr>Phương pháp học đảo ngược - 2</vt:lpstr>
      <vt:lpstr>Phương pháp học đảo ngược - 3</vt:lpstr>
      <vt:lpstr>Mô hình coding bootcamp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IV/ PHƯƠNG PHÁP HỌC LẬP TRÌNH HIỆU QUẢ</vt:lpstr>
      <vt:lpstr>Phương pháp học lập trình hiệu quả - 1</vt:lpstr>
      <vt:lpstr>Phương pháp học lập trình hiệu quả - 2</vt:lpstr>
      <vt:lpstr>V/ NỘI QUY LỚP HỌC</vt:lpstr>
      <vt:lpstr>1. NỘI QUY LỚP HỌC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QUY ĐỊNH CỦA RIKKEI ACADEMY</vt:lpstr>
      <vt:lpstr>PowerPoint Presentation</vt:lpstr>
      <vt:lpstr>3. QUYỀN LỢI CỦA HỌC VIÊN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VI/ CÁC HOẠT ĐỘNG NGOẠI KHOÁ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KẾT THÚC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RIKKE</dc:title>
  <dc:subject>9Slide.vn</dc:subject>
  <dc:creator>QuangND</dc:creator>
  <dc:description>9Slide.vn</dc:description>
  <cp:lastModifiedBy>Quang Nguyen Duy</cp:lastModifiedBy>
  <cp:revision>10</cp:revision>
  <dcterms:modified xsi:type="dcterms:W3CDTF">2023-04-09T09:55:49Z</dcterms:modified>
  <cp:category>9Slide.vn</cp:category>
</cp:coreProperties>
</file>